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1" r:id="rId6"/>
    <p:sldId id="257" r:id="rId7"/>
    <p:sldId id="259" r:id="rId8"/>
    <p:sldId id="280" r:id="rId9"/>
    <p:sldId id="265" r:id="rId10"/>
    <p:sldId id="260" r:id="rId11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7F7F7F"/>
    <a:srgbClr val="A6A6A6"/>
    <a:srgbClr val="BFBFBF"/>
    <a:srgbClr val="465359"/>
    <a:srgbClr val="757575"/>
    <a:srgbClr val="8B8B8B"/>
    <a:srgbClr val="B0B0B0"/>
    <a:srgbClr val="D3D3D3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34" autoAdjust="0"/>
  </p:normalViewPr>
  <p:slideViewPr>
    <p:cSldViewPr snapToGrid="0">
      <p:cViewPr varScale="1">
        <p:scale>
          <a:sx n="91" d="100"/>
          <a:sy n="91" d="100"/>
        </p:scale>
        <p:origin x="3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09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6C6A28-CC57-45C3-B713-68F2EFC8A4E6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355E3FB0-4D90-4432-AF57-930C91099418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 rtlCol="0"/>
        <a:lstStyle/>
        <a:p>
          <a:pPr rtl="0"/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第一个功能</a:t>
          </a:r>
        </a:p>
      </dgm:t>
    </dgm:pt>
    <dgm:pt modelId="{CA8FC44E-2FD4-4562-A558-A0BA15E02677}" type="parTrans" cxnId="{47AF1776-8C01-4A97-898E-74CBDC17526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A5182FC-59DD-4562-8F1A-90A1CB9418ED}" type="sibTrans" cxnId="{47AF1776-8C01-4A97-898E-74CBDC17526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84B8657-D33D-4E0A-A824-0AE8F0C858C3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en-US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Lorem ipsum lorem ipsum lorem ipsum lorem ipsum lorem ipsum</a:t>
          </a:r>
        </a:p>
      </dgm:t>
    </dgm:pt>
    <dgm:pt modelId="{8623F71C-0BFC-4ACC-AB4E-990BE1864E4C}" type="parTrans" cxnId="{12443457-0F78-402C-9DBB-1014085FAA6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A8341CC-F999-4B28-8D1C-55B370158749}" type="sibTrans" cxnId="{12443457-0F78-402C-9DBB-1014085FAA6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29BE108A-557B-436C-A249-1801D18C6C06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 rtlCol="0"/>
        <a:lstStyle/>
        <a:p>
          <a:pPr rtl="0"/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第二个功能</a:t>
          </a:r>
        </a:p>
      </dgm:t>
    </dgm:pt>
    <dgm:pt modelId="{B7D01297-ABE7-4E0E-8221-9D5E80020B20}" type="parTrans" cxnId="{61F335A9-C303-4AAE-9C3E-6A9D91303852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B742242-C444-45FE-A829-3316DDC4AD15}" type="sibTrans" cxnId="{61F335A9-C303-4AAE-9C3E-6A9D91303852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2E90D9B-A451-4ECB-A988-65D7E0721C56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en-US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Lorem ipsum lorem ipsum lorem ipsum lorem ipsum lorem ipsum</a:t>
          </a:r>
        </a:p>
      </dgm:t>
    </dgm:pt>
    <dgm:pt modelId="{57B5EEEF-B9CF-4B12-A6F2-2653CE0F1AAB}" type="parTrans" cxnId="{B27F0AE5-D875-43F4-96FC-12B0B6B2DA22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67C8509-3D1F-4C9D-9F18-AC084954BA2F}" type="sibTrans" cxnId="{B27F0AE5-D875-43F4-96FC-12B0B6B2DA22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E48E268-1ACC-48A8-A6FC-608213A71B3E}">
      <dgm:prSet phldrT="[Text]"/>
      <dgm:spPr>
        <a:solidFill>
          <a:schemeClr val="accent1">
            <a:lumMod val="75000"/>
          </a:schemeClr>
        </a:solidFill>
        <a:ln>
          <a:noFill/>
        </a:ln>
      </dgm:spPr>
      <dgm:t>
        <a:bodyPr rtlCol="0"/>
        <a:lstStyle/>
        <a:p>
          <a:pPr rtl="0"/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第三个功能</a:t>
          </a:r>
        </a:p>
      </dgm:t>
    </dgm:pt>
    <dgm:pt modelId="{503824B4-8C17-4D13-A4C5-C8A24A5AC199}" type="parTrans" cxnId="{7F4E1ECF-CF30-4566-9320-47B921495474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72BC438-006C-44E7-B611-8802C0408E43}" type="sibTrans" cxnId="{7F4E1ECF-CF30-4566-9320-47B921495474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0464B81-882A-44EC-B5AE-38F317FDC978}">
      <dgm:prSet phldrT="[Text]"/>
      <dgm:spPr>
        <a:solidFill>
          <a:schemeClr val="bg2"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en-US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Lorem ipsum lorem ipsum lorem ipsum lorem ipsum lorem ipsum</a:t>
          </a:r>
        </a:p>
      </dgm:t>
    </dgm:pt>
    <dgm:pt modelId="{72D2B397-D1BA-48AD-A3C5-116A8455487E}" type="parTrans" cxnId="{2BCEFC94-BCF3-48AE-B7F3-73DB57E4A22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7416259-E870-4C04-884F-481BE2963EAE}" type="sibTrans" cxnId="{2BCEFC94-BCF3-48AE-B7F3-73DB57E4A22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ED46DEC-8E6E-4774-9538-FDB89C72D107}" type="pres">
      <dgm:prSet presAssocID="{4F6C6A28-CC57-45C3-B713-68F2EFC8A4E6}" presName="Name0" presStyleCnt="0">
        <dgm:presLayoutVars>
          <dgm:dir/>
          <dgm:animLvl val="lvl"/>
          <dgm:resizeHandles val="exact"/>
        </dgm:presLayoutVars>
      </dgm:prSet>
      <dgm:spPr/>
    </dgm:pt>
    <dgm:pt modelId="{BCEA5C92-F53B-4860-83B2-72CC36A08F67}" type="pres">
      <dgm:prSet presAssocID="{1E48E268-1ACC-48A8-A6FC-608213A71B3E}" presName="boxAndChildren" presStyleCnt="0"/>
      <dgm:spPr/>
    </dgm:pt>
    <dgm:pt modelId="{ECAA1C17-F54C-4AA3-BBE2-E1E9970961A2}" type="pres">
      <dgm:prSet presAssocID="{1E48E268-1ACC-48A8-A6FC-608213A71B3E}" presName="parentTextBox" presStyleLbl="alignNode1" presStyleIdx="0" presStyleCnt="3"/>
      <dgm:spPr/>
    </dgm:pt>
    <dgm:pt modelId="{BFF3A099-991E-4C39-A76D-B1A15F6185FC}" type="pres">
      <dgm:prSet presAssocID="{1E48E268-1ACC-48A8-A6FC-608213A71B3E}" presName="descendantBox" presStyleLbl="bgAccFollowNode1" presStyleIdx="0" presStyleCnt="3"/>
      <dgm:spPr/>
    </dgm:pt>
    <dgm:pt modelId="{AC4486F0-455E-4BF5-B201-02BCE7C6FB60}" type="pres">
      <dgm:prSet presAssocID="{4B742242-C444-45FE-A829-3316DDC4AD15}" presName="sp" presStyleCnt="0"/>
      <dgm:spPr/>
    </dgm:pt>
    <dgm:pt modelId="{B76EACBF-1C7D-48E3-A1DB-6F3B25295177}" type="pres">
      <dgm:prSet presAssocID="{29BE108A-557B-436C-A249-1801D18C6C06}" presName="arrowAndChildren" presStyleCnt="0"/>
      <dgm:spPr/>
    </dgm:pt>
    <dgm:pt modelId="{8F2DC8F7-2969-4E54-8404-1322F16C0762}" type="pres">
      <dgm:prSet presAssocID="{29BE108A-557B-436C-A249-1801D18C6C06}" presName="parentTextArrow" presStyleLbl="node1" presStyleIdx="0" presStyleCnt="0"/>
      <dgm:spPr/>
    </dgm:pt>
    <dgm:pt modelId="{B572971A-69E2-4612-9AE9-2D297FC1D105}" type="pres">
      <dgm:prSet presAssocID="{29BE108A-557B-436C-A249-1801D18C6C06}" presName="arrow" presStyleLbl="alignNode1" presStyleIdx="1" presStyleCnt="3"/>
      <dgm:spPr/>
    </dgm:pt>
    <dgm:pt modelId="{9B56BC1C-DD08-4C02-A4B7-C2C2F8FB002B}" type="pres">
      <dgm:prSet presAssocID="{29BE108A-557B-436C-A249-1801D18C6C06}" presName="descendantArrow" presStyleLbl="bgAccFollowNode1" presStyleIdx="1" presStyleCnt="3"/>
      <dgm:spPr/>
    </dgm:pt>
    <dgm:pt modelId="{119EA7EE-880B-438D-A620-F0E6FE5A5EB8}" type="pres">
      <dgm:prSet presAssocID="{EA5182FC-59DD-4562-8F1A-90A1CB9418ED}" presName="sp" presStyleCnt="0"/>
      <dgm:spPr/>
    </dgm:pt>
    <dgm:pt modelId="{2BD7A605-778D-45AC-B1EE-02534FA84DF0}" type="pres">
      <dgm:prSet presAssocID="{355E3FB0-4D90-4432-AF57-930C91099418}" presName="arrowAndChildren" presStyleCnt="0"/>
      <dgm:spPr/>
    </dgm:pt>
    <dgm:pt modelId="{6829E04E-CDE8-4E62-949B-BD9655AB514B}" type="pres">
      <dgm:prSet presAssocID="{355E3FB0-4D90-4432-AF57-930C91099418}" presName="parentTextArrow" presStyleLbl="node1" presStyleIdx="0" presStyleCnt="0"/>
      <dgm:spPr/>
    </dgm:pt>
    <dgm:pt modelId="{B0EECA9C-951C-4D9E-8CEE-394BCB22CEF0}" type="pres">
      <dgm:prSet presAssocID="{355E3FB0-4D90-4432-AF57-930C91099418}" presName="arrow" presStyleLbl="alignNode1" presStyleIdx="2" presStyleCnt="3"/>
      <dgm:spPr/>
    </dgm:pt>
    <dgm:pt modelId="{74B3C4B7-20AD-4945-8126-5056D9CFA6CE}" type="pres">
      <dgm:prSet presAssocID="{355E3FB0-4D90-4432-AF57-930C91099418}" presName="descendantArrow" presStyleLbl="bgAccFollowNode1" presStyleIdx="2" presStyleCnt="3"/>
      <dgm:spPr/>
    </dgm:pt>
  </dgm:ptLst>
  <dgm:cxnLst>
    <dgm:cxn modelId="{DBEAE811-B2A7-4B73-8584-EE847E46292F}" type="presOf" srcId="{E0464B81-882A-44EC-B5AE-38F317FDC978}" destId="{BFF3A099-991E-4C39-A76D-B1A15F6185FC}" srcOrd="0" destOrd="0" presId="urn:microsoft.com/office/officeart/2016/7/layout/VerticalDownArrowProcess"/>
    <dgm:cxn modelId="{7E4EB123-75CA-4297-B0A8-05D58FE8FD31}" type="presOf" srcId="{355E3FB0-4D90-4432-AF57-930C91099418}" destId="{6829E04E-CDE8-4E62-949B-BD9655AB514B}" srcOrd="0" destOrd="0" presId="urn:microsoft.com/office/officeart/2016/7/layout/VerticalDownArrowProcess"/>
    <dgm:cxn modelId="{F943E728-6AE2-42CA-BC6C-15AF359C08D0}" type="presOf" srcId="{29BE108A-557B-436C-A249-1801D18C6C06}" destId="{B572971A-69E2-4612-9AE9-2D297FC1D105}" srcOrd="1" destOrd="0" presId="urn:microsoft.com/office/officeart/2016/7/layout/VerticalDownArrowProcess"/>
    <dgm:cxn modelId="{1E111D3C-4FB3-4419-B5B7-7E9E0C144067}" type="presOf" srcId="{1E48E268-1ACC-48A8-A6FC-608213A71B3E}" destId="{ECAA1C17-F54C-4AA3-BBE2-E1E9970961A2}" srcOrd="0" destOrd="0" presId="urn:microsoft.com/office/officeart/2016/7/layout/VerticalDownArrowProcess"/>
    <dgm:cxn modelId="{08E93F48-54FB-4FFB-A08A-833A8D3B3F53}" type="presOf" srcId="{29BE108A-557B-436C-A249-1801D18C6C06}" destId="{8F2DC8F7-2969-4E54-8404-1322F16C0762}" srcOrd="0" destOrd="0" presId="urn:microsoft.com/office/officeart/2016/7/layout/VerticalDownArrowProcess"/>
    <dgm:cxn modelId="{CED8B64B-E281-44E4-9A04-0291B6DE6555}" type="presOf" srcId="{52E90D9B-A451-4ECB-A988-65D7E0721C56}" destId="{9B56BC1C-DD08-4C02-A4B7-C2C2F8FB002B}" srcOrd="0" destOrd="0" presId="urn:microsoft.com/office/officeart/2016/7/layout/VerticalDownArrowProcess"/>
    <dgm:cxn modelId="{99DC9D53-D889-4336-B2B1-C028B7E2996A}" type="presOf" srcId="{884B8657-D33D-4E0A-A824-0AE8F0C858C3}" destId="{74B3C4B7-20AD-4945-8126-5056D9CFA6CE}" srcOrd="0" destOrd="0" presId="urn:microsoft.com/office/officeart/2016/7/layout/VerticalDownArrowProcess"/>
    <dgm:cxn modelId="{47AF1776-8C01-4A97-898E-74CBDC175268}" srcId="{4F6C6A28-CC57-45C3-B713-68F2EFC8A4E6}" destId="{355E3FB0-4D90-4432-AF57-930C91099418}" srcOrd="0" destOrd="0" parTransId="{CA8FC44E-2FD4-4562-A558-A0BA15E02677}" sibTransId="{EA5182FC-59DD-4562-8F1A-90A1CB9418ED}"/>
    <dgm:cxn modelId="{12443457-0F78-402C-9DBB-1014085FAA6D}" srcId="{355E3FB0-4D90-4432-AF57-930C91099418}" destId="{884B8657-D33D-4E0A-A824-0AE8F0C858C3}" srcOrd="0" destOrd="0" parTransId="{8623F71C-0BFC-4ACC-AB4E-990BE1864E4C}" sibTransId="{4A8341CC-F999-4B28-8D1C-55B370158749}"/>
    <dgm:cxn modelId="{2BCEFC94-BCF3-48AE-B7F3-73DB57E4A22D}" srcId="{1E48E268-1ACC-48A8-A6FC-608213A71B3E}" destId="{E0464B81-882A-44EC-B5AE-38F317FDC978}" srcOrd="0" destOrd="0" parTransId="{72D2B397-D1BA-48AD-A3C5-116A8455487E}" sibTransId="{07416259-E870-4C04-884F-481BE2963EAE}"/>
    <dgm:cxn modelId="{CA5ED297-518A-4B79-AE2C-7D07B73CCB7C}" type="presOf" srcId="{355E3FB0-4D90-4432-AF57-930C91099418}" destId="{B0EECA9C-951C-4D9E-8CEE-394BCB22CEF0}" srcOrd="1" destOrd="0" presId="urn:microsoft.com/office/officeart/2016/7/layout/VerticalDownArrowProcess"/>
    <dgm:cxn modelId="{61F335A9-C303-4AAE-9C3E-6A9D91303852}" srcId="{4F6C6A28-CC57-45C3-B713-68F2EFC8A4E6}" destId="{29BE108A-557B-436C-A249-1801D18C6C06}" srcOrd="1" destOrd="0" parTransId="{B7D01297-ABE7-4E0E-8221-9D5E80020B20}" sibTransId="{4B742242-C444-45FE-A829-3316DDC4AD15}"/>
    <dgm:cxn modelId="{7F4E1ECF-CF30-4566-9320-47B921495474}" srcId="{4F6C6A28-CC57-45C3-B713-68F2EFC8A4E6}" destId="{1E48E268-1ACC-48A8-A6FC-608213A71B3E}" srcOrd="2" destOrd="0" parTransId="{503824B4-8C17-4D13-A4C5-C8A24A5AC199}" sibTransId="{C72BC438-006C-44E7-B611-8802C0408E43}"/>
    <dgm:cxn modelId="{C6CFBCD5-2979-4C46-88D8-D38F396C2F7F}" type="presOf" srcId="{4F6C6A28-CC57-45C3-B713-68F2EFC8A4E6}" destId="{4ED46DEC-8E6E-4774-9538-FDB89C72D107}" srcOrd="0" destOrd="0" presId="urn:microsoft.com/office/officeart/2016/7/layout/VerticalDownArrowProcess"/>
    <dgm:cxn modelId="{B27F0AE5-D875-43F4-96FC-12B0B6B2DA22}" srcId="{29BE108A-557B-436C-A249-1801D18C6C06}" destId="{52E90D9B-A451-4ECB-A988-65D7E0721C56}" srcOrd="0" destOrd="0" parTransId="{57B5EEEF-B9CF-4B12-A6F2-2653CE0F1AAB}" sibTransId="{167C8509-3D1F-4C9D-9F18-AC084954BA2F}"/>
    <dgm:cxn modelId="{8A5C214A-9C4D-4BF2-83E3-D5A4F8DF7D3E}" type="presParOf" srcId="{4ED46DEC-8E6E-4774-9538-FDB89C72D107}" destId="{BCEA5C92-F53B-4860-83B2-72CC36A08F67}" srcOrd="0" destOrd="0" presId="urn:microsoft.com/office/officeart/2016/7/layout/VerticalDownArrowProcess"/>
    <dgm:cxn modelId="{CD65304A-7F7A-4793-A325-763964DEB57E}" type="presParOf" srcId="{BCEA5C92-F53B-4860-83B2-72CC36A08F67}" destId="{ECAA1C17-F54C-4AA3-BBE2-E1E9970961A2}" srcOrd="0" destOrd="0" presId="urn:microsoft.com/office/officeart/2016/7/layout/VerticalDownArrowProcess"/>
    <dgm:cxn modelId="{B15FA21C-9E7E-403B-AFB4-D392920E5614}" type="presParOf" srcId="{BCEA5C92-F53B-4860-83B2-72CC36A08F67}" destId="{BFF3A099-991E-4C39-A76D-B1A15F6185FC}" srcOrd="1" destOrd="0" presId="urn:microsoft.com/office/officeart/2016/7/layout/VerticalDownArrowProcess"/>
    <dgm:cxn modelId="{9436589C-752D-4AD7-96A6-5F3B0E5EFF67}" type="presParOf" srcId="{4ED46DEC-8E6E-4774-9538-FDB89C72D107}" destId="{AC4486F0-455E-4BF5-B201-02BCE7C6FB60}" srcOrd="1" destOrd="0" presId="urn:microsoft.com/office/officeart/2016/7/layout/VerticalDownArrowProcess"/>
    <dgm:cxn modelId="{8D2DAA38-FA6C-4A13-A688-808BE82F0961}" type="presParOf" srcId="{4ED46DEC-8E6E-4774-9538-FDB89C72D107}" destId="{B76EACBF-1C7D-48E3-A1DB-6F3B25295177}" srcOrd="2" destOrd="0" presId="urn:microsoft.com/office/officeart/2016/7/layout/VerticalDownArrowProcess"/>
    <dgm:cxn modelId="{B9B715EB-2D42-44F6-AC30-C0AF73EE6CB8}" type="presParOf" srcId="{B76EACBF-1C7D-48E3-A1DB-6F3B25295177}" destId="{8F2DC8F7-2969-4E54-8404-1322F16C0762}" srcOrd="0" destOrd="0" presId="urn:microsoft.com/office/officeart/2016/7/layout/VerticalDownArrowProcess"/>
    <dgm:cxn modelId="{17A1FF52-6C09-4011-9C1A-3F90327C0F40}" type="presParOf" srcId="{B76EACBF-1C7D-48E3-A1DB-6F3B25295177}" destId="{B572971A-69E2-4612-9AE9-2D297FC1D105}" srcOrd="1" destOrd="0" presId="urn:microsoft.com/office/officeart/2016/7/layout/VerticalDownArrowProcess"/>
    <dgm:cxn modelId="{FB62BC30-8711-4A60-9F8C-78E44791FA17}" type="presParOf" srcId="{B76EACBF-1C7D-48E3-A1DB-6F3B25295177}" destId="{9B56BC1C-DD08-4C02-A4B7-C2C2F8FB002B}" srcOrd="2" destOrd="0" presId="urn:microsoft.com/office/officeart/2016/7/layout/VerticalDownArrowProcess"/>
    <dgm:cxn modelId="{E9BF4A95-C07C-4133-B1BE-9B30B65FA677}" type="presParOf" srcId="{4ED46DEC-8E6E-4774-9538-FDB89C72D107}" destId="{119EA7EE-880B-438D-A620-F0E6FE5A5EB8}" srcOrd="3" destOrd="0" presId="urn:microsoft.com/office/officeart/2016/7/layout/VerticalDownArrowProcess"/>
    <dgm:cxn modelId="{11F776D9-5A14-45F2-A825-EC827FA10F0E}" type="presParOf" srcId="{4ED46DEC-8E6E-4774-9538-FDB89C72D107}" destId="{2BD7A605-778D-45AC-B1EE-02534FA84DF0}" srcOrd="4" destOrd="0" presId="urn:microsoft.com/office/officeart/2016/7/layout/VerticalDownArrowProcess"/>
    <dgm:cxn modelId="{F6D33F9B-5377-4C53-968C-A9ED085A2C19}" type="presParOf" srcId="{2BD7A605-778D-45AC-B1EE-02534FA84DF0}" destId="{6829E04E-CDE8-4E62-949B-BD9655AB514B}" srcOrd="0" destOrd="0" presId="urn:microsoft.com/office/officeart/2016/7/layout/VerticalDownArrowProcess"/>
    <dgm:cxn modelId="{F0E39F8C-1FD9-44A1-937E-EE08E5F73EED}" type="presParOf" srcId="{2BD7A605-778D-45AC-B1EE-02534FA84DF0}" destId="{B0EECA9C-951C-4D9E-8CEE-394BCB22CEF0}" srcOrd="1" destOrd="0" presId="urn:microsoft.com/office/officeart/2016/7/layout/VerticalDownArrowProcess"/>
    <dgm:cxn modelId="{4C8A049E-887D-4B70-9A40-DA9DFA05EA5A}" type="presParOf" srcId="{2BD7A605-778D-45AC-B1EE-02534FA84DF0}" destId="{74B3C4B7-20AD-4945-8126-5056D9CFA6CE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AA1C17-F54C-4AA3-BBE2-E1E9970961A2}">
      <dsp:nvSpPr>
        <dsp:cNvPr id="0" name=""/>
        <dsp:cNvSpPr/>
      </dsp:nvSpPr>
      <dsp:spPr>
        <a:xfrm>
          <a:off x="0" y="2605772"/>
          <a:ext cx="1643743" cy="855272"/>
        </a:xfrm>
        <a:prstGeom prst="rect">
          <a:avLst/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03" tIns="156464" rIns="116903" bIns="156464" numCol="1" spcCol="1270" rtlCol="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第三个功能</a:t>
          </a:r>
        </a:p>
      </dsp:txBody>
      <dsp:txXfrm>
        <a:off x="0" y="2605772"/>
        <a:ext cx="1643743" cy="855272"/>
      </dsp:txXfrm>
    </dsp:sp>
    <dsp:sp modelId="{BFF3A099-991E-4C39-A76D-B1A15F6185FC}">
      <dsp:nvSpPr>
        <dsp:cNvPr id="0" name=""/>
        <dsp:cNvSpPr/>
      </dsp:nvSpPr>
      <dsp:spPr>
        <a:xfrm>
          <a:off x="1643743" y="2605772"/>
          <a:ext cx="4931229" cy="855272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029" tIns="165100" rIns="100029" bIns="165100" numCol="1" spcCol="1270" rtlCol="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3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Lorem ipsum lorem ipsum lorem ipsum lorem ipsum lorem ipsum</a:t>
          </a:r>
        </a:p>
      </dsp:txBody>
      <dsp:txXfrm>
        <a:off x="1643743" y="2605772"/>
        <a:ext cx="4931229" cy="855272"/>
      </dsp:txXfrm>
    </dsp:sp>
    <dsp:sp modelId="{B572971A-69E2-4612-9AE9-2D297FC1D105}">
      <dsp:nvSpPr>
        <dsp:cNvPr id="0" name=""/>
        <dsp:cNvSpPr/>
      </dsp:nvSpPr>
      <dsp:spPr>
        <a:xfrm rot="10800000">
          <a:off x="0" y="1303192"/>
          <a:ext cx="1643743" cy="13154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03" tIns="156464" rIns="116903" bIns="156464" numCol="1" spcCol="1270" rtlCol="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第二个功能</a:t>
          </a:r>
        </a:p>
      </dsp:txBody>
      <dsp:txXfrm rot="-10800000">
        <a:off x="0" y="1303192"/>
        <a:ext cx="1643743" cy="855016"/>
      </dsp:txXfrm>
    </dsp:sp>
    <dsp:sp modelId="{9B56BC1C-DD08-4C02-A4B7-C2C2F8FB002B}">
      <dsp:nvSpPr>
        <dsp:cNvPr id="0" name=""/>
        <dsp:cNvSpPr/>
      </dsp:nvSpPr>
      <dsp:spPr>
        <a:xfrm>
          <a:off x="1643743" y="1303192"/>
          <a:ext cx="4931229" cy="855016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029" tIns="165100" rIns="100029" bIns="165100" numCol="1" spcCol="1270" rtlCol="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3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Lorem ipsum lorem ipsum lorem ipsum lorem ipsum lorem ipsum</a:t>
          </a:r>
        </a:p>
      </dsp:txBody>
      <dsp:txXfrm>
        <a:off x="1643743" y="1303192"/>
        <a:ext cx="4931229" cy="855016"/>
      </dsp:txXfrm>
    </dsp:sp>
    <dsp:sp modelId="{B0EECA9C-951C-4D9E-8CEE-394BCB22CEF0}">
      <dsp:nvSpPr>
        <dsp:cNvPr id="0" name=""/>
        <dsp:cNvSpPr/>
      </dsp:nvSpPr>
      <dsp:spPr>
        <a:xfrm rot="10800000">
          <a:off x="0" y="611"/>
          <a:ext cx="1643743" cy="13154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lumMod val="75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6903" tIns="156464" rIns="116903" bIns="156464" numCol="1" spcCol="1270" rtlCol="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第一个功能</a:t>
          </a:r>
        </a:p>
      </dsp:txBody>
      <dsp:txXfrm rot="-10800000">
        <a:off x="0" y="611"/>
        <a:ext cx="1643743" cy="855016"/>
      </dsp:txXfrm>
    </dsp:sp>
    <dsp:sp modelId="{74B3C4B7-20AD-4945-8126-5056D9CFA6CE}">
      <dsp:nvSpPr>
        <dsp:cNvPr id="0" name=""/>
        <dsp:cNvSpPr/>
      </dsp:nvSpPr>
      <dsp:spPr>
        <a:xfrm>
          <a:off x="1643743" y="611"/>
          <a:ext cx="4931229" cy="855016"/>
        </a:xfrm>
        <a:prstGeom prst="rect">
          <a:avLst/>
        </a:prstGeom>
        <a:solidFill>
          <a:schemeClr val="bg2">
            <a:alpha val="9000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0029" tIns="165100" rIns="100029" bIns="165100" numCol="1" spcCol="1270" rtlCol="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3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Lorem ipsum lorem ipsum lorem ipsum lorem ipsum lorem ipsum</a:t>
          </a:r>
        </a:p>
      </dsp:txBody>
      <dsp:txXfrm>
        <a:off x="1643743" y="611"/>
        <a:ext cx="4931229" cy="8550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垂直向下箭头流程"/>
  <dgm:desc val="用于显示进度；日程表；任务、流程或工作流中的有序步骤；或用于强调运动或方向。级别 1 文本显示在箭头形状内，级别 2 文本显示在箭头形状下方。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4366289-7251-4248-8185-9FEDE67FEB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A911AAB-DA95-4CED-94BD-874BA4394E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E5733CF-AD9B-469F-A88E-169875B0E2B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2020/12/30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96222C7-E745-4972-ADB2-26864641F2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0AA558-CC6A-4543-8082-2ECED10B3D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6FEEF11-4551-44CC-8138-2C9C44119EA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4764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6E777BD-E682-4BE4-A95D-95EC2CED923C}" type="datetime1">
              <a:rPr lang="en-US" altLang="zh-CN" noProof="0" smtClean="0"/>
              <a:pPr/>
              <a:t>12/30/2020</a:t>
            </a:fld>
            <a:endParaRPr lang="zh-CN" altLang="en-US" noProof="0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4C8E5D6-E240-4AB4-B03F-F45C58F87E64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203065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1548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2058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8577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945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340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0142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4C8E5D6-E240-4AB4-B03F-F45C58F87E6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0922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71F1D0-C70A-42AC-9027-B77EED8ADA24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0804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5C8AEDF-B973-491E-A65B-F4101AB354B7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9" name="图片占位符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" name="长方形 1"/>
          <p:cNvSpPr/>
          <p:nvPr userDrawn="1"/>
        </p:nvSpPr>
        <p:spPr>
          <a:xfrm>
            <a:off x="57589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/>
          <p:cNvSpPr/>
          <p:nvPr userDrawn="1"/>
        </p:nvSpPr>
        <p:spPr>
          <a:xfrm>
            <a:off x="3429849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长方形 10"/>
          <p:cNvSpPr/>
          <p:nvPr userDrawn="1"/>
        </p:nvSpPr>
        <p:spPr>
          <a:xfrm>
            <a:off x="628380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2" name="长方形 11"/>
          <p:cNvSpPr/>
          <p:nvPr userDrawn="1"/>
        </p:nvSpPr>
        <p:spPr>
          <a:xfrm>
            <a:off x="9137758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3" name="文本占位符 2"/>
          <p:cNvSpPr>
            <a:spLocks noGrp="1"/>
          </p:cNvSpPr>
          <p:nvPr>
            <p:ph type="body" idx="1"/>
          </p:nvPr>
        </p:nvSpPr>
        <p:spPr>
          <a:xfrm>
            <a:off x="581192" y="2988377"/>
            <a:ext cx="2492830" cy="55778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2000" b="1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4" name="内容占位符 3"/>
          <p:cNvSpPr>
            <a:spLocks noGrp="1"/>
          </p:cNvSpPr>
          <p:nvPr>
            <p:ph sz="half" idx="2"/>
          </p:nvPr>
        </p:nvSpPr>
        <p:spPr>
          <a:xfrm>
            <a:off x="581194" y="3584516"/>
            <a:ext cx="2492828" cy="165620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324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630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36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1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98472" y="2988377"/>
            <a:ext cx="2492830" cy="553373"/>
          </a:xfrm>
        </p:spPr>
        <p:txBody>
          <a:bodyPr rtlCol="0"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zh-CN" altLang="en-US" noProof="0"/>
              <a:t>单击此处编辑母版文本样式</a:t>
            </a:r>
          </a:p>
        </p:txBody>
      </p:sp>
      <p:sp>
        <p:nvSpPr>
          <p:cNvPr id="16" name="内容占位符 5"/>
          <p:cNvSpPr>
            <a:spLocks noGrp="1"/>
          </p:cNvSpPr>
          <p:nvPr>
            <p:ph sz="quarter" idx="4"/>
          </p:nvPr>
        </p:nvSpPr>
        <p:spPr>
          <a:xfrm>
            <a:off x="6298471" y="3584516"/>
            <a:ext cx="2492830" cy="165620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324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630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36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17" name="文本占位符 2"/>
          <p:cNvSpPr>
            <a:spLocks noGrp="1"/>
          </p:cNvSpPr>
          <p:nvPr>
            <p:ph type="body" idx="14"/>
          </p:nvPr>
        </p:nvSpPr>
        <p:spPr>
          <a:xfrm>
            <a:off x="3444517" y="2988377"/>
            <a:ext cx="2492830" cy="557784"/>
          </a:xfrm>
        </p:spPr>
        <p:txBody>
          <a:bodyPr rtlCol="0" anchor="ctr">
            <a:noAutofit/>
          </a:bodyPr>
          <a:lstStyle>
            <a:lvl1pPr marL="0" indent="0" algn="l">
              <a:buNone/>
              <a:defRPr sz="2000" b="1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8" name="内容占位符 3"/>
          <p:cNvSpPr>
            <a:spLocks noGrp="1"/>
          </p:cNvSpPr>
          <p:nvPr>
            <p:ph sz="half" idx="15"/>
          </p:nvPr>
        </p:nvSpPr>
        <p:spPr>
          <a:xfrm>
            <a:off x="3444519" y="3584516"/>
            <a:ext cx="2492828" cy="165620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324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630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36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19" name="文本占位符 4"/>
          <p:cNvSpPr>
            <a:spLocks noGrp="1"/>
          </p:cNvSpPr>
          <p:nvPr>
            <p:ph type="body" sz="quarter" idx="16"/>
          </p:nvPr>
        </p:nvSpPr>
        <p:spPr>
          <a:xfrm>
            <a:off x="9138807" y="2988377"/>
            <a:ext cx="2492830" cy="553373"/>
          </a:xfrm>
        </p:spPr>
        <p:txBody>
          <a:bodyPr rtlCol="0"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zh-CN" altLang="en-US" noProof="0"/>
              <a:t>单击此处编辑母版文本样式</a:t>
            </a:r>
          </a:p>
        </p:txBody>
      </p:sp>
      <p:sp>
        <p:nvSpPr>
          <p:cNvPr id="20" name="内容占位符 5"/>
          <p:cNvSpPr>
            <a:spLocks noGrp="1"/>
          </p:cNvSpPr>
          <p:nvPr>
            <p:ph sz="quarter" idx="17"/>
          </p:nvPr>
        </p:nvSpPr>
        <p:spPr>
          <a:xfrm>
            <a:off x="9138806" y="3584516"/>
            <a:ext cx="2492830" cy="165620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324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630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368000" indent="0" algn="ctr">
              <a:buNone/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21" name="长方形 20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长方形 21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矩形 22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581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9EECF9D-9294-451B-AC6A-F5067870C7E9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01450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DBA8C08D-99D8-4B77-A8A0-E69E66B3D6A1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89195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32275" cy="6858000"/>
          </a:xfrm>
        </p:spPr>
        <p:txBody>
          <a:bodyPr rtlCol="0"/>
          <a:lstStyle/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00927" y="709565"/>
            <a:ext cx="6650991" cy="699407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0928" y="1632857"/>
            <a:ext cx="6650991" cy="4205188"/>
          </a:xfrm>
        </p:spPr>
        <p:txBody>
          <a:bodyPr rtlCol="0" anchor="t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22BC98A8-7C8F-44CB-89BA-8CE8D8AC6021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65701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带标题的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4"/>
          <p:cNvSpPr>
            <a:spLocks noGrp="1"/>
          </p:cNvSpPr>
          <p:nvPr>
            <p:ph type="pic" sz="quarter" idx="14" hasCustomPrompt="1"/>
          </p:nvPr>
        </p:nvSpPr>
        <p:spPr>
          <a:xfrm>
            <a:off x="8622917" y="3322281"/>
            <a:ext cx="3367862" cy="3367862"/>
          </a:xfrm>
        </p:spPr>
        <p:txBody>
          <a:bodyPr rtlCol="0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 dirty="0"/>
              <a:t>图标水印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9" name="长方形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图片占位符 4"/>
          <p:cNvSpPr>
            <a:spLocks noGrp="1"/>
          </p:cNvSpPr>
          <p:nvPr>
            <p:ph type="pic" sz="quarter" idx="13" hasCustomPrompt="1"/>
          </p:nvPr>
        </p:nvSpPr>
        <p:spPr>
          <a:xfrm>
            <a:off x="768350" y="2312987"/>
            <a:ext cx="731520" cy="731520"/>
          </a:xfrm>
        </p:spPr>
        <p:txBody>
          <a:bodyPr rtlCol="0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0" dirty="0"/>
              <a:t>图标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rtlCol="0"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73F7B526-9912-44A6-AEF2-737B873D0252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1241791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>
            <a:spLocks noChangeAspect="1"/>
          </p:cNvSpPr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rtlCol="0"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88B11B8C-7FE6-4623-8032-DD86B631714D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12" name="长方形 11"/>
          <p:cNvSpPr/>
          <p:nvPr userDrawn="1"/>
        </p:nvSpPr>
        <p:spPr>
          <a:xfrm rot="5400000">
            <a:off x="1415595" y="3435840"/>
            <a:ext cx="57607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59554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2427DD-0841-4380-B008-B9DF52F59B04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296349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2F1E33-3065-4040-868B-8928782EEC45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15591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8" name="长方形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矩形​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A9DDA1-03C1-4744-BBDA-EF452A6486DF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12" name="页脚占位符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8684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11" name="长方形 10"/>
          <p:cNvSpPr/>
          <p:nvPr userDrawn="1"/>
        </p:nvSpPr>
        <p:spPr>
          <a:xfrm>
            <a:off x="446534" y="4284627"/>
            <a:ext cx="11292840" cy="201167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81194" y="5695849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12" name="长方形 11"/>
          <p:cNvSpPr/>
          <p:nvPr userDrawn="1"/>
        </p:nvSpPr>
        <p:spPr>
          <a:xfrm>
            <a:off x="446534" y="4114808"/>
            <a:ext cx="1129284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81191" y="4220835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34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352834-52DF-487A-8A25-EDB64192516B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961648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长方形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C2F1F5-E28A-4E85-8679-FB2C712A4A93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10" name="幻灯片编号占位符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661439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18E5AC-34C9-40A7-9935-89D812E4E33B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01660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1" y="2905648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1194" y="3580809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16039" y="2905649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16037" y="3580809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E83E99-57CA-4083-A84A-FD6B27B0631E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3082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9D9E8F-6AD7-41B1-95F0-B1284532C00B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970103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>
            <a:extLst>
              <a:ext uri="{FF2B5EF4-FFF2-40B4-BE49-F238E27FC236}">
                <a16:creationId xmlns:a16="http://schemas.microsoft.com/office/drawing/2014/main" id="{AB94070D-8484-4B7B-ADE0-4CCDD6380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8626" y="5120639"/>
            <a:ext cx="12200626" cy="17326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25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759402" y="5330449"/>
            <a:ext cx="1938528" cy="557784"/>
          </a:xfrm>
        </p:spPr>
        <p:txBody>
          <a:bodyPr rtlCol="0"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rgbClr val="465359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altLang="zh-CN" noProof="0" dirty="0"/>
              <a:t>00%</a:t>
            </a:r>
          </a:p>
        </p:txBody>
      </p:sp>
      <p:sp>
        <p:nvSpPr>
          <p:cNvPr id="26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759405" y="5958718"/>
            <a:ext cx="1938528" cy="633065"/>
          </a:xfrm>
        </p:spPr>
        <p:txBody>
          <a:bodyPr rtlCol="0"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27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3642897" y="5330449"/>
            <a:ext cx="1938528" cy="557784"/>
          </a:xfrm>
        </p:spPr>
        <p:txBody>
          <a:bodyPr rtlCol="0"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altLang="zh-CN" noProof="0" dirty="0"/>
              <a:t>00%</a:t>
            </a:r>
          </a:p>
        </p:txBody>
      </p:sp>
      <p:sp>
        <p:nvSpPr>
          <p:cNvPr id="28" name="内容占位符 3"/>
          <p:cNvSpPr>
            <a:spLocks noGrp="1"/>
          </p:cNvSpPr>
          <p:nvPr>
            <p:ph sz="half" idx="11" hasCustomPrompt="1"/>
          </p:nvPr>
        </p:nvSpPr>
        <p:spPr>
          <a:xfrm>
            <a:off x="3642900" y="5958718"/>
            <a:ext cx="1938528" cy="633065"/>
          </a:xfrm>
        </p:spPr>
        <p:txBody>
          <a:bodyPr rtlCol="0"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29" name="文本占位符 2"/>
          <p:cNvSpPr>
            <a:spLocks noGrp="1"/>
          </p:cNvSpPr>
          <p:nvPr>
            <p:ph type="body" idx="12" hasCustomPrompt="1"/>
          </p:nvPr>
        </p:nvSpPr>
        <p:spPr>
          <a:xfrm>
            <a:off x="6526392" y="5330449"/>
            <a:ext cx="1938528" cy="557784"/>
          </a:xfrm>
        </p:spPr>
        <p:txBody>
          <a:bodyPr rtlCol="0"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altLang="zh-CN" noProof="0" dirty="0"/>
              <a:t>00%</a:t>
            </a:r>
          </a:p>
        </p:txBody>
      </p:sp>
      <p:sp>
        <p:nvSpPr>
          <p:cNvPr id="30" name="内容占位符 3"/>
          <p:cNvSpPr>
            <a:spLocks noGrp="1"/>
          </p:cNvSpPr>
          <p:nvPr>
            <p:ph sz="half" idx="13" hasCustomPrompt="1"/>
          </p:nvPr>
        </p:nvSpPr>
        <p:spPr>
          <a:xfrm>
            <a:off x="6526395" y="5958718"/>
            <a:ext cx="1938528" cy="633065"/>
          </a:xfrm>
        </p:spPr>
        <p:txBody>
          <a:bodyPr rtlCol="0"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31" name="文本占位符 2"/>
          <p:cNvSpPr>
            <a:spLocks noGrp="1"/>
          </p:cNvSpPr>
          <p:nvPr>
            <p:ph type="body" idx="14" hasCustomPrompt="1"/>
          </p:nvPr>
        </p:nvSpPr>
        <p:spPr>
          <a:xfrm>
            <a:off x="9409888" y="5330449"/>
            <a:ext cx="1938528" cy="557784"/>
          </a:xfrm>
        </p:spPr>
        <p:txBody>
          <a:bodyPr rtlCol="0"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altLang="zh-CN" noProof="0" dirty="0"/>
              <a:t>00%</a:t>
            </a:r>
          </a:p>
        </p:txBody>
      </p:sp>
      <p:sp>
        <p:nvSpPr>
          <p:cNvPr id="32" name="内容占位符 3"/>
          <p:cNvSpPr>
            <a:spLocks noGrp="1"/>
          </p:cNvSpPr>
          <p:nvPr>
            <p:ph sz="half" idx="15" hasCustomPrompt="1"/>
          </p:nvPr>
        </p:nvSpPr>
        <p:spPr>
          <a:xfrm>
            <a:off x="9409891" y="5958718"/>
            <a:ext cx="1938528" cy="633065"/>
          </a:xfrm>
        </p:spPr>
        <p:txBody>
          <a:bodyPr rtlCol="0"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42553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长方形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C777EF48-FE33-4E0F-A1AE-9AD134C3312F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9" name="图片占位符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 rtlCol="0"/>
          <a:lstStyle/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10" name="矩形 9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长方形 10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矩形 11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5295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C6E27C7-E491-441B-9B24-59983FEE73DB}" type="datetime1">
              <a:rPr lang="zh-CN" altLang="en-US" noProof="0" smtClean="0"/>
              <a:t>2020/12/30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9" name="矩形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长方形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矩形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44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7" r:id="rId2"/>
    <p:sldLayoutId id="2147483675" r:id="rId3"/>
    <p:sldLayoutId id="2147483676" r:id="rId4"/>
    <p:sldLayoutId id="2147483677" r:id="rId5"/>
    <p:sldLayoutId id="2147483684" r:id="rId6"/>
    <p:sldLayoutId id="2147483678" r:id="rId7"/>
    <p:sldLayoutId id="2147483692" r:id="rId8"/>
    <p:sldLayoutId id="2147483690" r:id="rId9"/>
    <p:sldLayoutId id="2147483691" r:id="rId10"/>
    <p:sldLayoutId id="2147483679" r:id="rId11"/>
    <p:sldLayoutId id="2147483680" r:id="rId12"/>
    <p:sldLayoutId id="2147483688" r:id="rId13"/>
    <p:sldLayoutId id="2147483686" r:id="rId14"/>
    <p:sldLayoutId id="2147483689" r:id="rId15"/>
    <p:sldLayoutId id="2147483683" r:id="rId16"/>
    <p:sldLayoutId id="2147483681" r:id="rId17"/>
    <p:sldLayoutId id="2147483682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长方形 15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长方形 1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长方形 19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长方形 2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长方形 23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11" name="图片占位符 10" descr="一群员工正在协作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6" name="长方形 25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长方形 27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altLang="zh-CN" sz="40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</a:t>
            </a:r>
            <a:r>
              <a:rPr lang="en-US" altLang="zh-CN" sz="4000" dirty="0">
                <a:solidFill>
                  <a:schemeClr val="tx1"/>
                </a:solidFill>
              </a:rPr>
              <a:t>eam17~</a:t>
            </a:r>
            <a:r>
              <a:rPr lang="zh-CN" altLang="en-US" sz="4000" dirty="0">
                <a:solidFill>
                  <a:schemeClr val="tx1"/>
                </a:solidFill>
              </a:rPr>
              <a:t>累了么</a:t>
            </a:r>
            <a:endParaRPr lang="zh-CN" altLang="en-US" sz="40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4474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zh-CN" altLang="en-US" sz="1600" dirty="0">
                <a:solidFill>
                  <a:schemeClr val="tx1"/>
                </a:solidFill>
              </a:rPr>
              <a:t>戴睿龙，陈俊昆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议程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6265333" y="548640"/>
            <a:ext cx="5286586" cy="5826033"/>
          </a:xfrm>
        </p:spPr>
        <p:txBody>
          <a:bodyPr rtlCol="0">
            <a:noAutofit/>
          </a:bodyPr>
          <a:lstStyle/>
          <a:p>
            <a:pPr rtl="0"/>
            <a:r>
              <a:rPr lang="zh-CN" altLang="en-US" sz="16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产品概述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客户资料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价值主张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产品路线图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战略功能</a:t>
            </a:r>
          </a:p>
          <a:p>
            <a:pPr rtl="0"/>
            <a:r>
              <a:rPr lang="zh-CN" altLang="en-US" sz="16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竞争对手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行业概述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竞争分析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 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SWOT 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分析</a:t>
            </a:r>
          </a:p>
          <a:p>
            <a:pPr rtl="0"/>
            <a:r>
              <a:rPr lang="zh-CN" altLang="en-US" sz="16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走向市场</a:t>
            </a:r>
          </a:p>
          <a:p>
            <a:pPr marL="744538" indent="-304800" rtl="0">
              <a:tabLst>
                <a:tab pos="627063" algn="l"/>
              </a:tabLst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产品定价</a:t>
            </a:r>
          </a:p>
          <a:p>
            <a:pPr marL="744538" indent="-304800" rtl="0">
              <a:tabLst>
                <a:tab pos="627063" algn="l"/>
              </a:tabLst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营销计划</a:t>
            </a:r>
          </a:p>
          <a:p>
            <a:pPr marL="744538" indent="-304800" rtl="0">
              <a:tabLst>
                <a:tab pos="627063" algn="l"/>
              </a:tabLst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产品发布计划</a:t>
            </a:r>
          </a:p>
          <a:p>
            <a:pPr rtl="0"/>
            <a:r>
              <a:rPr lang="zh-CN" altLang="en-US" sz="1600" b="1" dirty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执行计划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我们的团队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产品预算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状态更新</a:t>
            </a:r>
          </a:p>
          <a:p>
            <a:pPr marL="744538" indent="-304800" rtl="0"/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接下来的工作</a:t>
            </a:r>
          </a:p>
        </p:txBody>
      </p:sp>
      <p:grpSp>
        <p:nvGrpSpPr>
          <p:cNvPr id="6" name="组 89" descr="复选标记图标和铅笔"/>
          <p:cNvGrpSpPr>
            <a:grpSpLocks noChangeAspect="1"/>
          </p:cNvGrpSpPr>
          <p:nvPr/>
        </p:nvGrpSpPr>
        <p:grpSpPr bwMode="auto">
          <a:xfrm>
            <a:off x="5519544" y="4811025"/>
            <a:ext cx="589100" cy="589100"/>
            <a:chOff x="6539" y="440"/>
            <a:chExt cx="426" cy="426"/>
          </a:xfrm>
          <a:solidFill>
            <a:schemeClr val="accent1"/>
          </a:solidFill>
        </p:grpSpPr>
        <p:sp>
          <p:nvSpPr>
            <p:cNvPr id="7" name="任意多边形(F) 90"/>
            <p:cNvSpPr>
              <a:spLocks noEditPoints="1"/>
            </p:cNvSpPr>
            <p:nvPr/>
          </p:nvSpPr>
          <p:spPr bwMode="auto">
            <a:xfrm>
              <a:off x="6752" y="653"/>
              <a:ext cx="213" cy="213"/>
            </a:xfrm>
            <a:custGeom>
              <a:avLst/>
              <a:gdLst>
                <a:gd name="T0" fmla="*/ 6 w 144"/>
                <a:gd name="T1" fmla="*/ 144 h 144"/>
                <a:gd name="T2" fmla="*/ 2 w 144"/>
                <a:gd name="T3" fmla="*/ 143 h 144"/>
                <a:gd name="T4" fmla="*/ 1 w 144"/>
                <a:gd name="T5" fmla="*/ 137 h 144"/>
                <a:gd name="T6" fmla="*/ 13 w 144"/>
                <a:gd name="T7" fmla="*/ 95 h 144"/>
                <a:gd name="T8" fmla="*/ 14 w 144"/>
                <a:gd name="T9" fmla="*/ 92 h 144"/>
                <a:gd name="T10" fmla="*/ 104 w 144"/>
                <a:gd name="T11" fmla="*/ 2 h 144"/>
                <a:gd name="T12" fmla="*/ 113 w 144"/>
                <a:gd name="T13" fmla="*/ 2 h 144"/>
                <a:gd name="T14" fmla="*/ 143 w 144"/>
                <a:gd name="T15" fmla="*/ 32 h 144"/>
                <a:gd name="T16" fmla="*/ 144 w 144"/>
                <a:gd name="T17" fmla="*/ 36 h 144"/>
                <a:gd name="T18" fmla="*/ 143 w 144"/>
                <a:gd name="T19" fmla="*/ 41 h 144"/>
                <a:gd name="T20" fmla="*/ 53 w 144"/>
                <a:gd name="T21" fmla="*/ 131 h 144"/>
                <a:gd name="T22" fmla="*/ 50 w 144"/>
                <a:gd name="T23" fmla="*/ 132 h 144"/>
                <a:gd name="T24" fmla="*/ 8 w 144"/>
                <a:gd name="T25" fmla="*/ 144 h 144"/>
                <a:gd name="T26" fmla="*/ 6 w 144"/>
                <a:gd name="T27" fmla="*/ 144 h 144"/>
                <a:gd name="T28" fmla="*/ 24 w 144"/>
                <a:gd name="T29" fmla="*/ 100 h 144"/>
                <a:gd name="T30" fmla="*/ 15 w 144"/>
                <a:gd name="T31" fmla="*/ 130 h 144"/>
                <a:gd name="T32" fmla="*/ 45 w 144"/>
                <a:gd name="T33" fmla="*/ 121 h 144"/>
                <a:gd name="T34" fmla="*/ 130 w 144"/>
                <a:gd name="T35" fmla="*/ 36 h 144"/>
                <a:gd name="T36" fmla="*/ 108 w 144"/>
                <a:gd name="T37" fmla="*/ 15 h 144"/>
                <a:gd name="T38" fmla="*/ 24 w 144"/>
                <a:gd name="T39" fmla="*/ 100 h 144"/>
                <a:gd name="T40" fmla="*/ 48 w 144"/>
                <a:gd name="T41" fmla="*/ 126 h 144"/>
                <a:gd name="T42" fmla="*/ 48 w 144"/>
                <a:gd name="T43" fmla="*/ 12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4" h="144">
                  <a:moveTo>
                    <a:pt x="6" y="144"/>
                  </a:moveTo>
                  <a:cubicBezTo>
                    <a:pt x="5" y="144"/>
                    <a:pt x="3" y="144"/>
                    <a:pt x="2" y="143"/>
                  </a:cubicBezTo>
                  <a:cubicBezTo>
                    <a:pt x="1" y="141"/>
                    <a:pt x="0" y="139"/>
                    <a:pt x="1" y="137"/>
                  </a:cubicBezTo>
                  <a:cubicBezTo>
                    <a:pt x="13" y="95"/>
                    <a:pt x="13" y="95"/>
                    <a:pt x="13" y="95"/>
                  </a:cubicBezTo>
                  <a:cubicBezTo>
                    <a:pt x="13" y="94"/>
                    <a:pt x="13" y="93"/>
                    <a:pt x="14" y="92"/>
                  </a:cubicBezTo>
                  <a:cubicBezTo>
                    <a:pt x="104" y="2"/>
                    <a:pt x="104" y="2"/>
                    <a:pt x="104" y="2"/>
                  </a:cubicBezTo>
                  <a:cubicBezTo>
                    <a:pt x="107" y="0"/>
                    <a:pt x="110" y="0"/>
                    <a:pt x="113" y="2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4" y="33"/>
                    <a:pt x="144" y="35"/>
                    <a:pt x="144" y="36"/>
                  </a:cubicBezTo>
                  <a:cubicBezTo>
                    <a:pt x="144" y="38"/>
                    <a:pt x="144" y="40"/>
                    <a:pt x="143" y="41"/>
                  </a:cubicBezTo>
                  <a:cubicBezTo>
                    <a:pt x="53" y="131"/>
                    <a:pt x="53" y="131"/>
                    <a:pt x="53" y="131"/>
                  </a:cubicBezTo>
                  <a:cubicBezTo>
                    <a:pt x="52" y="131"/>
                    <a:pt x="51" y="132"/>
                    <a:pt x="50" y="132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4"/>
                    <a:pt x="7" y="144"/>
                    <a:pt x="6" y="144"/>
                  </a:cubicBezTo>
                  <a:close/>
                  <a:moveTo>
                    <a:pt x="24" y="100"/>
                  </a:moveTo>
                  <a:cubicBezTo>
                    <a:pt x="15" y="130"/>
                    <a:pt x="15" y="130"/>
                    <a:pt x="15" y="130"/>
                  </a:cubicBezTo>
                  <a:cubicBezTo>
                    <a:pt x="45" y="121"/>
                    <a:pt x="45" y="121"/>
                    <a:pt x="45" y="121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08" y="15"/>
                    <a:pt x="108" y="15"/>
                    <a:pt x="108" y="15"/>
                  </a:cubicBezTo>
                  <a:lnTo>
                    <a:pt x="24" y="100"/>
                  </a:lnTo>
                  <a:close/>
                  <a:moveTo>
                    <a:pt x="48" y="126"/>
                  </a:moveTo>
                  <a:cubicBezTo>
                    <a:pt x="48" y="126"/>
                    <a:pt x="48" y="126"/>
                    <a:pt x="48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91"/>
            <p:cNvSpPr>
              <a:spLocks/>
            </p:cNvSpPr>
            <p:nvPr/>
          </p:nvSpPr>
          <p:spPr bwMode="auto">
            <a:xfrm>
              <a:off x="6871" y="692"/>
              <a:ext cx="57" cy="57"/>
            </a:xfrm>
            <a:custGeom>
              <a:avLst/>
              <a:gdLst>
                <a:gd name="T0" fmla="*/ 44 w 57"/>
                <a:gd name="T1" fmla="*/ 57 h 57"/>
                <a:gd name="T2" fmla="*/ 0 w 57"/>
                <a:gd name="T3" fmla="*/ 13 h 57"/>
                <a:gd name="T4" fmla="*/ 13 w 57"/>
                <a:gd name="T5" fmla="*/ 0 h 57"/>
                <a:gd name="T6" fmla="*/ 57 w 57"/>
                <a:gd name="T7" fmla="*/ 44 h 57"/>
                <a:gd name="T8" fmla="*/ 44 w 57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7">
                  <a:moveTo>
                    <a:pt x="44" y="57"/>
                  </a:moveTo>
                  <a:lnTo>
                    <a:pt x="0" y="13"/>
                  </a:lnTo>
                  <a:lnTo>
                    <a:pt x="13" y="0"/>
                  </a:lnTo>
                  <a:lnTo>
                    <a:pt x="57" y="44"/>
                  </a:lnTo>
                  <a:lnTo>
                    <a:pt x="44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(F) 92"/>
            <p:cNvSpPr>
              <a:spLocks/>
            </p:cNvSpPr>
            <p:nvPr/>
          </p:nvSpPr>
          <p:spPr bwMode="auto">
            <a:xfrm>
              <a:off x="6770" y="786"/>
              <a:ext cx="64" cy="62"/>
            </a:xfrm>
            <a:custGeom>
              <a:avLst/>
              <a:gdLst>
                <a:gd name="T0" fmla="*/ 36 w 43"/>
                <a:gd name="T1" fmla="*/ 42 h 42"/>
                <a:gd name="T2" fmla="*/ 32 w 43"/>
                <a:gd name="T3" fmla="*/ 41 h 42"/>
                <a:gd name="T4" fmla="*/ 2 w 43"/>
                <a:gd name="T5" fmla="*/ 11 h 42"/>
                <a:gd name="T6" fmla="*/ 2 w 43"/>
                <a:gd name="T7" fmla="*/ 2 h 42"/>
                <a:gd name="T8" fmla="*/ 11 w 43"/>
                <a:gd name="T9" fmla="*/ 2 h 42"/>
                <a:gd name="T10" fmla="*/ 41 w 43"/>
                <a:gd name="T11" fmla="*/ 32 h 42"/>
                <a:gd name="T12" fmla="*/ 41 w 43"/>
                <a:gd name="T13" fmla="*/ 41 h 42"/>
                <a:gd name="T14" fmla="*/ 36 w 43"/>
                <a:gd name="T1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42">
                  <a:moveTo>
                    <a:pt x="36" y="42"/>
                  </a:moveTo>
                  <a:cubicBezTo>
                    <a:pt x="35" y="42"/>
                    <a:pt x="33" y="42"/>
                    <a:pt x="32" y="4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8"/>
                    <a:pt x="0" y="5"/>
                    <a:pt x="2" y="2"/>
                  </a:cubicBezTo>
                  <a:cubicBezTo>
                    <a:pt x="5" y="0"/>
                    <a:pt x="8" y="0"/>
                    <a:pt x="11" y="2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3" y="35"/>
                    <a:pt x="43" y="38"/>
                    <a:pt x="41" y="41"/>
                  </a:cubicBezTo>
                  <a:cubicBezTo>
                    <a:pt x="39" y="42"/>
                    <a:pt x="38" y="42"/>
                    <a:pt x="3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(F) 93"/>
            <p:cNvSpPr>
              <a:spLocks/>
            </p:cNvSpPr>
            <p:nvPr/>
          </p:nvSpPr>
          <p:spPr bwMode="auto">
            <a:xfrm>
              <a:off x="6690" y="618"/>
              <a:ext cx="89" cy="17"/>
            </a:xfrm>
            <a:custGeom>
              <a:avLst/>
              <a:gdLst>
                <a:gd name="T0" fmla="*/ 54 w 60"/>
                <a:gd name="T1" fmla="*/ 12 h 12"/>
                <a:gd name="T2" fmla="*/ 6 w 60"/>
                <a:gd name="T3" fmla="*/ 12 h 12"/>
                <a:gd name="T4" fmla="*/ 0 w 60"/>
                <a:gd name="T5" fmla="*/ 6 h 12"/>
                <a:gd name="T6" fmla="*/ 6 w 60"/>
                <a:gd name="T7" fmla="*/ 0 h 12"/>
                <a:gd name="T8" fmla="*/ 54 w 60"/>
                <a:gd name="T9" fmla="*/ 0 h 12"/>
                <a:gd name="T10" fmla="*/ 60 w 60"/>
                <a:gd name="T11" fmla="*/ 6 h 12"/>
                <a:gd name="T12" fmla="*/ 54 w 60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2">
                  <a:moveTo>
                    <a:pt x="5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0" y="3"/>
                    <a:pt x="60" y="6"/>
                  </a:cubicBezTo>
                  <a:cubicBezTo>
                    <a:pt x="60" y="10"/>
                    <a:pt x="58" y="12"/>
                    <a:pt x="5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(F) 94"/>
            <p:cNvSpPr>
              <a:spLocks/>
            </p:cNvSpPr>
            <p:nvPr/>
          </p:nvSpPr>
          <p:spPr bwMode="auto">
            <a:xfrm>
              <a:off x="6690" y="689"/>
              <a:ext cx="89" cy="17"/>
            </a:xfrm>
            <a:custGeom>
              <a:avLst/>
              <a:gdLst>
                <a:gd name="T0" fmla="*/ 54 w 60"/>
                <a:gd name="T1" fmla="*/ 12 h 12"/>
                <a:gd name="T2" fmla="*/ 6 w 60"/>
                <a:gd name="T3" fmla="*/ 12 h 12"/>
                <a:gd name="T4" fmla="*/ 0 w 60"/>
                <a:gd name="T5" fmla="*/ 6 h 12"/>
                <a:gd name="T6" fmla="*/ 6 w 60"/>
                <a:gd name="T7" fmla="*/ 0 h 12"/>
                <a:gd name="T8" fmla="*/ 54 w 60"/>
                <a:gd name="T9" fmla="*/ 0 h 12"/>
                <a:gd name="T10" fmla="*/ 60 w 60"/>
                <a:gd name="T11" fmla="*/ 6 h 12"/>
                <a:gd name="T12" fmla="*/ 54 w 60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2">
                  <a:moveTo>
                    <a:pt x="5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8" y="0"/>
                    <a:pt x="60" y="3"/>
                    <a:pt x="60" y="6"/>
                  </a:cubicBezTo>
                  <a:cubicBezTo>
                    <a:pt x="60" y="10"/>
                    <a:pt x="58" y="12"/>
                    <a:pt x="5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(F) 95"/>
            <p:cNvSpPr>
              <a:spLocks/>
            </p:cNvSpPr>
            <p:nvPr/>
          </p:nvSpPr>
          <p:spPr bwMode="auto">
            <a:xfrm>
              <a:off x="6593" y="582"/>
              <a:ext cx="90" cy="62"/>
            </a:xfrm>
            <a:custGeom>
              <a:avLst/>
              <a:gdLst>
                <a:gd name="T0" fmla="*/ 24 w 61"/>
                <a:gd name="T1" fmla="*/ 42 h 42"/>
                <a:gd name="T2" fmla="*/ 20 w 61"/>
                <a:gd name="T3" fmla="*/ 41 h 42"/>
                <a:gd name="T4" fmla="*/ 2 w 61"/>
                <a:gd name="T5" fmla="*/ 23 h 42"/>
                <a:gd name="T6" fmla="*/ 2 w 61"/>
                <a:gd name="T7" fmla="*/ 14 h 42"/>
                <a:gd name="T8" fmla="*/ 11 w 61"/>
                <a:gd name="T9" fmla="*/ 14 h 42"/>
                <a:gd name="T10" fmla="*/ 24 w 61"/>
                <a:gd name="T11" fmla="*/ 28 h 42"/>
                <a:gd name="T12" fmla="*/ 50 w 61"/>
                <a:gd name="T13" fmla="*/ 2 h 42"/>
                <a:gd name="T14" fmla="*/ 59 w 61"/>
                <a:gd name="T15" fmla="*/ 2 h 42"/>
                <a:gd name="T16" fmla="*/ 59 w 61"/>
                <a:gd name="T17" fmla="*/ 11 h 42"/>
                <a:gd name="T18" fmla="*/ 29 w 61"/>
                <a:gd name="T19" fmla="*/ 41 h 42"/>
                <a:gd name="T20" fmla="*/ 24 w 61"/>
                <a:gd name="T21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2">
                  <a:moveTo>
                    <a:pt x="24" y="42"/>
                  </a:moveTo>
                  <a:cubicBezTo>
                    <a:pt x="23" y="42"/>
                    <a:pt x="21" y="42"/>
                    <a:pt x="20" y="4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0"/>
                    <a:pt x="0" y="17"/>
                    <a:pt x="2" y="14"/>
                  </a:cubicBezTo>
                  <a:cubicBezTo>
                    <a:pt x="5" y="12"/>
                    <a:pt x="8" y="12"/>
                    <a:pt x="11" y="1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6" y="0"/>
                    <a:pt x="59" y="2"/>
                  </a:cubicBezTo>
                  <a:cubicBezTo>
                    <a:pt x="61" y="5"/>
                    <a:pt x="61" y="8"/>
                    <a:pt x="59" y="1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6" y="42"/>
                    <a:pt x="24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任意多边形(F) 96"/>
            <p:cNvSpPr>
              <a:spLocks/>
            </p:cNvSpPr>
            <p:nvPr/>
          </p:nvSpPr>
          <p:spPr bwMode="auto">
            <a:xfrm>
              <a:off x="6593" y="653"/>
              <a:ext cx="90" cy="64"/>
            </a:xfrm>
            <a:custGeom>
              <a:avLst/>
              <a:gdLst>
                <a:gd name="T0" fmla="*/ 24 w 61"/>
                <a:gd name="T1" fmla="*/ 43 h 43"/>
                <a:gd name="T2" fmla="*/ 20 w 61"/>
                <a:gd name="T3" fmla="*/ 41 h 43"/>
                <a:gd name="T4" fmla="*/ 2 w 61"/>
                <a:gd name="T5" fmla="*/ 23 h 43"/>
                <a:gd name="T6" fmla="*/ 2 w 61"/>
                <a:gd name="T7" fmla="*/ 14 h 43"/>
                <a:gd name="T8" fmla="*/ 11 w 61"/>
                <a:gd name="T9" fmla="*/ 14 h 43"/>
                <a:gd name="T10" fmla="*/ 24 w 61"/>
                <a:gd name="T11" fmla="*/ 28 h 43"/>
                <a:gd name="T12" fmla="*/ 50 w 61"/>
                <a:gd name="T13" fmla="*/ 2 h 43"/>
                <a:gd name="T14" fmla="*/ 59 w 61"/>
                <a:gd name="T15" fmla="*/ 2 h 43"/>
                <a:gd name="T16" fmla="*/ 59 w 61"/>
                <a:gd name="T17" fmla="*/ 11 h 43"/>
                <a:gd name="T18" fmla="*/ 29 w 61"/>
                <a:gd name="T19" fmla="*/ 41 h 43"/>
                <a:gd name="T20" fmla="*/ 24 w 61"/>
                <a:gd name="T21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43">
                  <a:moveTo>
                    <a:pt x="24" y="43"/>
                  </a:moveTo>
                  <a:cubicBezTo>
                    <a:pt x="23" y="43"/>
                    <a:pt x="21" y="42"/>
                    <a:pt x="20" y="41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1"/>
                    <a:pt x="0" y="17"/>
                    <a:pt x="2" y="14"/>
                  </a:cubicBezTo>
                  <a:cubicBezTo>
                    <a:pt x="5" y="12"/>
                    <a:pt x="8" y="12"/>
                    <a:pt x="11" y="1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53" y="0"/>
                    <a:pt x="56" y="0"/>
                    <a:pt x="59" y="2"/>
                  </a:cubicBezTo>
                  <a:cubicBezTo>
                    <a:pt x="61" y="5"/>
                    <a:pt x="61" y="9"/>
                    <a:pt x="59" y="1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8" y="42"/>
                    <a:pt x="26" y="43"/>
                    <a:pt x="2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(F) 97"/>
            <p:cNvSpPr>
              <a:spLocks/>
            </p:cNvSpPr>
            <p:nvPr/>
          </p:nvSpPr>
          <p:spPr bwMode="auto">
            <a:xfrm>
              <a:off x="6539" y="440"/>
              <a:ext cx="302" cy="391"/>
            </a:xfrm>
            <a:custGeom>
              <a:avLst/>
              <a:gdLst>
                <a:gd name="T0" fmla="*/ 108 w 204"/>
                <a:gd name="T1" fmla="*/ 264 h 264"/>
                <a:gd name="T2" fmla="*/ 6 w 204"/>
                <a:gd name="T3" fmla="*/ 264 h 264"/>
                <a:gd name="T4" fmla="*/ 0 w 204"/>
                <a:gd name="T5" fmla="*/ 258 h 264"/>
                <a:gd name="T6" fmla="*/ 0 w 204"/>
                <a:gd name="T7" fmla="*/ 6 h 264"/>
                <a:gd name="T8" fmla="*/ 6 w 204"/>
                <a:gd name="T9" fmla="*/ 0 h 264"/>
                <a:gd name="T10" fmla="*/ 138 w 204"/>
                <a:gd name="T11" fmla="*/ 0 h 264"/>
                <a:gd name="T12" fmla="*/ 143 w 204"/>
                <a:gd name="T13" fmla="*/ 2 h 264"/>
                <a:gd name="T14" fmla="*/ 203 w 204"/>
                <a:gd name="T15" fmla="*/ 62 h 264"/>
                <a:gd name="T16" fmla="*/ 204 w 204"/>
                <a:gd name="T17" fmla="*/ 66 h 264"/>
                <a:gd name="T18" fmla="*/ 204 w 204"/>
                <a:gd name="T19" fmla="*/ 156 h 264"/>
                <a:gd name="T20" fmla="*/ 192 w 204"/>
                <a:gd name="T21" fmla="*/ 156 h 264"/>
                <a:gd name="T22" fmla="*/ 192 w 204"/>
                <a:gd name="T23" fmla="*/ 69 h 264"/>
                <a:gd name="T24" fmla="*/ 136 w 204"/>
                <a:gd name="T25" fmla="*/ 12 h 264"/>
                <a:gd name="T26" fmla="*/ 12 w 204"/>
                <a:gd name="T27" fmla="*/ 12 h 264"/>
                <a:gd name="T28" fmla="*/ 12 w 204"/>
                <a:gd name="T29" fmla="*/ 252 h 264"/>
                <a:gd name="T30" fmla="*/ 108 w 204"/>
                <a:gd name="T31" fmla="*/ 252 h 264"/>
                <a:gd name="T32" fmla="*/ 108 w 204"/>
                <a:gd name="T33" fmla="*/ 26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4" h="264">
                  <a:moveTo>
                    <a:pt x="108" y="264"/>
                  </a:moveTo>
                  <a:cubicBezTo>
                    <a:pt x="6" y="264"/>
                    <a:pt x="6" y="264"/>
                    <a:pt x="6" y="264"/>
                  </a:cubicBezTo>
                  <a:cubicBezTo>
                    <a:pt x="3" y="264"/>
                    <a:pt x="0" y="262"/>
                    <a:pt x="0" y="25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40" y="0"/>
                    <a:pt x="142" y="1"/>
                    <a:pt x="143" y="2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4" y="63"/>
                    <a:pt x="204" y="65"/>
                    <a:pt x="204" y="66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192" y="156"/>
                    <a:pt x="192" y="156"/>
                    <a:pt x="192" y="156"/>
                  </a:cubicBezTo>
                  <a:cubicBezTo>
                    <a:pt x="192" y="69"/>
                    <a:pt x="192" y="69"/>
                    <a:pt x="192" y="69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252"/>
                    <a:pt x="12" y="252"/>
                    <a:pt x="12" y="252"/>
                  </a:cubicBezTo>
                  <a:cubicBezTo>
                    <a:pt x="108" y="252"/>
                    <a:pt x="108" y="252"/>
                    <a:pt x="108" y="252"/>
                  </a:cubicBezTo>
                  <a:lnTo>
                    <a:pt x="108" y="2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任意多边形(F) 98"/>
            <p:cNvSpPr>
              <a:spLocks/>
            </p:cNvSpPr>
            <p:nvPr/>
          </p:nvSpPr>
          <p:spPr bwMode="auto">
            <a:xfrm>
              <a:off x="6734" y="440"/>
              <a:ext cx="107" cy="107"/>
            </a:xfrm>
            <a:custGeom>
              <a:avLst/>
              <a:gdLst>
                <a:gd name="T0" fmla="*/ 66 w 72"/>
                <a:gd name="T1" fmla="*/ 72 h 72"/>
                <a:gd name="T2" fmla="*/ 6 w 72"/>
                <a:gd name="T3" fmla="*/ 72 h 72"/>
                <a:gd name="T4" fmla="*/ 0 w 72"/>
                <a:gd name="T5" fmla="*/ 66 h 72"/>
                <a:gd name="T6" fmla="*/ 0 w 72"/>
                <a:gd name="T7" fmla="*/ 6 h 72"/>
                <a:gd name="T8" fmla="*/ 6 w 72"/>
                <a:gd name="T9" fmla="*/ 0 h 72"/>
                <a:gd name="T10" fmla="*/ 12 w 72"/>
                <a:gd name="T11" fmla="*/ 6 h 72"/>
                <a:gd name="T12" fmla="*/ 12 w 72"/>
                <a:gd name="T13" fmla="*/ 60 h 72"/>
                <a:gd name="T14" fmla="*/ 66 w 72"/>
                <a:gd name="T15" fmla="*/ 60 h 72"/>
                <a:gd name="T16" fmla="*/ 72 w 72"/>
                <a:gd name="T17" fmla="*/ 66 h 72"/>
                <a:gd name="T18" fmla="*/ 66 w 72"/>
                <a:gd name="T19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66" y="72"/>
                  </a:move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70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66" y="60"/>
                    <a:pt x="66" y="60"/>
                    <a:pt x="66" y="60"/>
                  </a:cubicBezTo>
                  <a:cubicBezTo>
                    <a:pt x="70" y="60"/>
                    <a:pt x="72" y="63"/>
                    <a:pt x="72" y="66"/>
                  </a:cubicBezTo>
                  <a:cubicBezTo>
                    <a:pt x="72" y="70"/>
                    <a:pt x="70" y="72"/>
                    <a:pt x="6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16" name="组 40" descr="望远镜 "/>
          <p:cNvGrpSpPr>
            <a:grpSpLocks noChangeAspect="1"/>
          </p:cNvGrpSpPr>
          <p:nvPr/>
        </p:nvGrpSpPr>
        <p:grpSpPr bwMode="auto">
          <a:xfrm>
            <a:off x="5548664" y="703566"/>
            <a:ext cx="530860" cy="491076"/>
            <a:chOff x="3438" y="454"/>
            <a:chExt cx="427" cy="395"/>
          </a:xfrm>
          <a:solidFill>
            <a:schemeClr val="accent1"/>
          </a:solidFill>
        </p:grpSpPr>
        <p:sp>
          <p:nvSpPr>
            <p:cNvPr id="17" name="任意多边形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(F)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(F)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(F)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(F)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(F)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(F)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26" name="任意多边形(F) 5" descr="箭头图标"/>
          <p:cNvSpPr>
            <a:spLocks noChangeAspect="1" noEditPoints="1"/>
          </p:cNvSpPr>
          <p:nvPr/>
        </p:nvSpPr>
        <p:spPr bwMode="auto">
          <a:xfrm>
            <a:off x="5532462" y="2193913"/>
            <a:ext cx="563264" cy="609840"/>
          </a:xfrm>
          <a:custGeom>
            <a:avLst/>
            <a:gdLst>
              <a:gd name="T0" fmla="*/ 424 w 561"/>
              <a:gd name="T1" fmla="*/ 592 h 606"/>
              <a:gd name="T2" fmla="*/ 437 w 561"/>
              <a:gd name="T3" fmla="*/ 501 h 606"/>
              <a:gd name="T4" fmla="*/ 497 w 561"/>
              <a:gd name="T5" fmla="*/ 498 h 606"/>
              <a:gd name="T6" fmla="*/ 291 w 561"/>
              <a:gd name="T7" fmla="*/ 446 h 606"/>
              <a:gd name="T8" fmla="*/ 271 w 561"/>
              <a:gd name="T9" fmla="*/ 428 h 606"/>
              <a:gd name="T10" fmla="*/ 375 w 561"/>
              <a:gd name="T11" fmla="*/ 314 h 606"/>
              <a:gd name="T12" fmla="*/ 526 w 561"/>
              <a:gd name="T13" fmla="*/ 491 h 606"/>
              <a:gd name="T14" fmla="*/ 509 w 561"/>
              <a:gd name="T15" fmla="*/ 524 h 606"/>
              <a:gd name="T16" fmla="*/ 451 w 561"/>
              <a:gd name="T17" fmla="*/ 528 h 606"/>
              <a:gd name="T18" fmla="*/ 437 w 561"/>
              <a:gd name="T19" fmla="*/ 606 h 606"/>
              <a:gd name="T20" fmla="*/ 205 w 561"/>
              <a:gd name="T21" fmla="*/ 587 h 606"/>
              <a:gd name="T22" fmla="*/ 218 w 561"/>
              <a:gd name="T23" fmla="*/ 329 h 606"/>
              <a:gd name="T24" fmla="*/ 278 w 561"/>
              <a:gd name="T25" fmla="*/ 326 h 606"/>
              <a:gd name="T26" fmla="*/ 33 w 561"/>
              <a:gd name="T27" fmla="*/ 326 h 606"/>
              <a:gd name="T28" fmla="*/ 93 w 561"/>
              <a:gd name="T29" fmla="*/ 329 h 606"/>
              <a:gd name="T30" fmla="*/ 107 w 561"/>
              <a:gd name="T31" fmla="*/ 515 h 606"/>
              <a:gd name="T32" fmla="*/ 80 w 561"/>
              <a:gd name="T33" fmla="*/ 515 h 606"/>
              <a:gd name="T34" fmla="*/ 31 w 561"/>
              <a:gd name="T35" fmla="*/ 357 h 606"/>
              <a:gd name="T36" fmla="*/ 6 w 561"/>
              <a:gd name="T37" fmla="*/ 337 h 606"/>
              <a:gd name="T38" fmla="*/ 145 w 561"/>
              <a:gd name="T39" fmla="*/ 147 h 606"/>
              <a:gd name="T40" fmla="*/ 307 w 561"/>
              <a:gd name="T41" fmla="*/ 319 h 606"/>
              <a:gd name="T42" fmla="*/ 290 w 561"/>
              <a:gd name="T43" fmla="*/ 353 h 606"/>
              <a:gd name="T44" fmla="*/ 232 w 561"/>
              <a:gd name="T45" fmla="*/ 357 h 606"/>
              <a:gd name="T46" fmla="*/ 218 w 561"/>
              <a:gd name="T47" fmla="*/ 600 h 606"/>
              <a:gd name="T48" fmla="*/ 455 w 561"/>
              <a:gd name="T49" fmla="*/ 359 h 606"/>
              <a:gd name="T50" fmla="*/ 468 w 561"/>
              <a:gd name="T51" fmla="*/ 189 h 606"/>
              <a:gd name="T52" fmla="*/ 528 w 561"/>
              <a:gd name="T53" fmla="*/ 186 h 606"/>
              <a:gd name="T54" fmla="*/ 283 w 561"/>
              <a:gd name="T55" fmla="*/ 186 h 606"/>
              <a:gd name="T56" fmla="*/ 343 w 561"/>
              <a:gd name="T57" fmla="*/ 189 h 606"/>
              <a:gd name="T58" fmla="*/ 357 w 561"/>
              <a:gd name="T59" fmla="*/ 280 h 606"/>
              <a:gd name="T60" fmla="*/ 330 w 561"/>
              <a:gd name="T61" fmla="*/ 280 h 606"/>
              <a:gd name="T62" fmla="*/ 281 w 561"/>
              <a:gd name="T63" fmla="*/ 216 h 606"/>
              <a:gd name="T64" fmla="*/ 256 w 561"/>
              <a:gd name="T65" fmla="*/ 196 h 606"/>
              <a:gd name="T66" fmla="*/ 395 w 561"/>
              <a:gd name="T67" fmla="*/ 6 h 606"/>
              <a:gd name="T68" fmla="*/ 557 w 561"/>
              <a:gd name="T69" fmla="*/ 178 h 606"/>
              <a:gd name="T70" fmla="*/ 540 w 561"/>
              <a:gd name="T71" fmla="*/ 212 h 606"/>
              <a:gd name="T72" fmla="*/ 482 w 561"/>
              <a:gd name="T73" fmla="*/ 216 h 606"/>
              <a:gd name="T74" fmla="*/ 468 w 561"/>
              <a:gd name="T75" fmla="*/ 372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61" h="606">
                <a:moveTo>
                  <a:pt x="437" y="606"/>
                </a:moveTo>
                <a:cubicBezTo>
                  <a:pt x="430" y="606"/>
                  <a:pt x="424" y="600"/>
                  <a:pt x="424" y="592"/>
                </a:cubicBezTo>
                <a:cubicBezTo>
                  <a:pt x="424" y="515"/>
                  <a:pt x="424" y="515"/>
                  <a:pt x="424" y="515"/>
                </a:cubicBezTo>
                <a:cubicBezTo>
                  <a:pt x="424" y="507"/>
                  <a:pt x="430" y="501"/>
                  <a:pt x="437" y="501"/>
                </a:cubicBezTo>
                <a:cubicBezTo>
                  <a:pt x="494" y="501"/>
                  <a:pt x="494" y="501"/>
                  <a:pt x="494" y="501"/>
                </a:cubicBezTo>
                <a:cubicBezTo>
                  <a:pt x="497" y="498"/>
                  <a:pt x="497" y="498"/>
                  <a:pt x="497" y="498"/>
                </a:cubicBezTo>
                <a:cubicBezTo>
                  <a:pt x="374" y="348"/>
                  <a:pt x="374" y="348"/>
                  <a:pt x="374" y="348"/>
                </a:cubicBezTo>
                <a:cubicBezTo>
                  <a:pt x="291" y="446"/>
                  <a:pt x="291" y="446"/>
                  <a:pt x="291" y="446"/>
                </a:cubicBezTo>
                <a:cubicBezTo>
                  <a:pt x="286" y="451"/>
                  <a:pt x="278" y="452"/>
                  <a:pt x="272" y="447"/>
                </a:cubicBezTo>
                <a:cubicBezTo>
                  <a:pt x="266" y="442"/>
                  <a:pt x="266" y="434"/>
                  <a:pt x="271" y="428"/>
                </a:cubicBezTo>
                <a:cubicBezTo>
                  <a:pt x="364" y="319"/>
                  <a:pt x="364" y="319"/>
                  <a:pt x="364" y="319"/>
                </a:cubicBezTo>
                <a:cubicBezTo>
                  <a:pt x="367" y="316"/>
                  <a:pt x="371" y="315"/>
                  <a:pt x="375" y="314"/>
                </a:cubicBezTo>
                <a:cubicBezTo>
                  <a:pt x="379" y="314"/>
                  <a:pt x="383" y="316"/>
                  <a:pt x="385" y="319"/>
                </a:cubicBezTo>
                <a:cubicBezTo>
                  <a:pt x="526" y="491"/>
                  <a:pt x="526" y="491"/>
                  <a:pt x="526" y="491"/>
                </a:cubicBezTo>
                <a:cubicBezTo>
                  <a:pt x="530" y="496"/>
                  <a:pt x="530" y="504"/>
                  <a:pt x="525" y="509"/>
                </a:cubicBezTo>
                <a:cubicBezTo>
                  <a:pt x="509" y="524"/>
                  <a:pt x="509" y="524"/>
                  <a:pt x="509" y="524"/>
                </a:cubicBezTo>
                <a:cubicBezTo>
                  <a:pt x="507" y="527"/>
                  <a:pt x="503" y="528"/>
                  <a:pt x="500" y="528"/>
                </a:cubicBezTo>
                <a:cubicBezTo>
                  <a:pt x="451" y="528"/>
                  <a:pt x="451" y="528"/>
                  <a:pt x="451" y="528"/>
                </a:cubicBezTo>
                <a:cubicBezTo>
                  <a:pt x="451" y="592"/>
                  <a:pt x="451" y="592"/>
                  <a:pt x="451" y="592"/>
                </a:cubicBezTo>
                <a:cubicBezTo>
                  <a:pt x="451" y="600"/>
                  <a:pt x="445" y="606"/>
                  <a:pt x="437" y="606"/>
                </a:cubicBezTo>
                <a:close/>
                <a:moveTo>
                  <a:pt x="218" y="600"/>
                </a:moveTo>
                <a:cubicBezTo>
                  <a:pt x="211" y="600"/>
                  <a:pt x="205" y="594"/>
                  <a:pt x="205" y="587"/>
                </a:cubicBezTo>
                <a:cubicBezTo>
                  <a:pt x="205" y="343"/>
                  <a:pt x="205" y="343"/>
                  <a:pt x="205" y="343"/>
                </a:cubicBezTo>
                <a:cubicBezTo>
                  <a:pt x="205" y="336"/>
                  <a:pt x="211" y="329"/>
                  <a:pt x="218" y="329"/>
                </a:cubicBezTo>
                <a:cubicBezTo>
                  <a:pt x="275" y="329"/>
                  <a:pt x="275" y="329"/>
                  <a:pt x="275" y="329"/>
                </a:cubicBezTo>
                <a:cubicBezTo>
                  <a:pt x="278" y="326"/>
                  <a:pt x="278" y="326"/>
                  <a:pt x="278" y="326"/>
                </a:cubicBezTo>
                <a:cubicBezTo>
                  <a:pt x="156" y="177"/>
                  <a:pt x="156" y="177"/>
                  <a:pt x="156" y="177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6" y="329"/>
                  <a:pt x="36" y="329"/>
                  <a:pt x="36" y="329"/>
                </a:cubicBezTo>
                <a:cubicBezTo>
                  <a:pt x="93" y="329"/>
                  <a:pt x="93" y="329"/>
                  <a:pt x="93" y="329"/>
                </a:cubicBezTo>
                <a:cubicBezTo>
                  <a:pt x="101" y="329"/>
                  <a:pt x="107" y="336"/>
                  <a:pt x="107" y="343"/>
                </a:cubicBezTo>
                <a:cubicBezTo>
                  <a:pt x="107" y="515"/>
                  <a:pt x="107" y="515"/>
                  <a:pt x="107" y="515"/>
                </a:cubicBezTo>
                <a:cubicBezTo>
                  <a:pt x="107" y="522"/>
                  <a:pt x="101" y="528"/>
                  <a:pt x="93" y="528"/>
                </a:cubicBezTo>
                <a:cubicBezTo>
                  <a:pt x="86" y="528"/>
                  <a:pt x="80" y="522"/>
                  <a:pt x="80" y="515"/>
                </a:cubicBezTo>
                <a:cubicBezTo>
                  <a:pt x="80" y="357"/>
                  <a:pt x="80" y="357"/>
                  <a:pt x="80" y="357"/>
                </a:cubicBezTo>
                <a:cubicBezTo>
                  <a:pt x="31" y="357"/>
                  <a:pt x="31" y="357"/>
                  <a:pt x="31" y="357"/>
                </a:cubicBezTo>
                <a:cubicBezTo>
                  <a:pt x="27" y="357"/>
                  <a:pt x="24" y="355"/>
                  <a:pt x="21" y="353"/>
                </a:cubicBezTo>
                <a:cubicBezTo>
                  <a:pt x="6" y="337"/>
                  <a:pt x="6" y="337"/>
                  <a:pt x="6" y="337"/>
                </a:cubicBezTo>
                <a:cubicBezTo>
                  <a:pt x="1" y="332"/>
                  <a:pt x="0" y="324"/>
                  <a:pt x="5" y="319"/>
                </a:cubicBezTo>
                <a:cubicBezTo>
                  <a:pt x="145" y="147"/>
                  <a:pt x="145" y="147"/>
                  <a:pt x="145" y="147"/>
                </a:cubicBezTo>
                <a:cubicBezTo>
                  <a:pt x="151" y="141"/>
                  <a:pt x="161" y="141"/>
                  <a:pt x="166" y="147"/>
                </a:cubicBezTo>
                <a:cubicBezTo>
                  <a:pt x="307" y="319"/>
                  <a:pt x="307" y="319"/>
                  <a:pt x="307" y="319"/>
                </a:cubicBezTo>
                <a:cubicBezTo>
                  <a:pt x="311" y="324"/>
                  <a:pt x="311" y="332"/>
                  <a:pt x="306" y="337"/>
                </a:cubicBezTo>
                <a:cubicBezTo>
                  <a:pt x="290" y="353"/>
                  <a:pt x="290" y="353"/>
                  <a:pt x="290" y="353"/>
                </a:cubicBezTo>
                <a:cubicBezTo>
                  <a:pt x="288" y="355"/>
                  <a:pt x="284" y="357"/>
                  <a:pt x="281" y="357"/>
                </a:cubicBezTo>
                <a:cubicBezTo>
                  <a:pt x="232" y="357"/>
                  <a:pt x="232" y="357"/>
                  <a:pt x="232" y="357"/>
                </a:cubicBezTo>
                <a:cubicBezTo>
                  <a:pt x="232" y="587"/>
                  <a:pt x="232" y="587"/>
                  <a:pt x="232" y="587"/>
                </a:cubicBezTo>
                <a:cubicBezTo>
                  <a:pt x="232" y="594"/>
                  <a:pt x="226" y="600"/>
                  <a:pt x="218" y="600"/>
                </a:cubicBezTo>
                <a:close/>
                <a:moveTo>
                  <a:pt x="468" y="372"/>
                </a:moveTo>
                <a:cubicBezTo>
                  <a:pt x="461" y="372"/>
                  <a:pt x="455" y="366"/>
                  <a:pt x="455" y="359"/>
                </a:cubicBezTo>
                <a:cubicBezTo>
                  <a:pt x="455" y="202"/>
                  <a:pt x="455" y="202"/>
                  <a:pt x="455" y="202"/>
                </a:cubicBezTo>
                <a:cubicBezTo>
                  <a:pt x="455" y="195"/>
                  <a:pt x="461" y="189"/>
                  <a:pt x="468" y="189"/>
                </a:cubicBezTo>
                <a:cubicBezTo>
                  <a:pt x="525" y="189"/>
                  <a:pt x="525" y="189"/>
                  <a:pt x="525" y="189"/>
                </a:cubicBezTo>
                <a:cubicBezTo>
                  <a:pt x="528" y="186"/>
                  <a:pt x="528" y="186"/>
                  <a:pt x="528" y="186"/>
                </a:cubicBezTo>
                <a:cubicBezTo>
                  <a:pt x="406" y="36"/>
                  <a:pt x="406" y="36"/>
                  <a:pt x="406" y="36"/>
                </a:cubicBezTo>
                <a:cubicBezTo>
                  <a:pt x="283" y="186"/>
                  <a:pt x="283" y="186"/>
                  <a:pt x="283" y="186"/>
                </a:cubicBezTo>
                <a:cubicBezTo>
                  <a:pt x="286" y="189"/>
                  <a:pt x="286" y="189"/>
                  <a:pt x="286" y="189"/>
                </a:cubicBezTo>
                <a:cubicBezTo>
                  <a:pt x="343" y="189"/>
                  <a:pt x="343" y="189"/>
                  <a:pt x="343" y="189"/>
                </a:cubicBezTo>
                <a:cubicBezTo>
                  <a:pt x="351" y="189"/>
                  <a:pt x="357" y="195"/>
                  <a:pt x="357" y="202"/>
                </a:cubicBezTo>
                <a:cubicBezTo>
                  <a:pt x="357" y="280"/>
                  <a:pt x="357" y="280"/>
                  <a:pt x="357" y="280"/>
                </a:cubicBezTo>
                <a:cubicBezTo>
                  <a:pt x="357" y="288"/>
                  <a:pt x="351" y="294"/>
                  <a:pt x="343" y="294"/>
                </a:cubicBezTo>
                <a:cubicBezTo>
                  <a:pt x="336" y="294"/>
                  <a:pt x="330" y="288"/>
                  <a:pt x="330" y="280"/>
                </a:cubicBezTo>
                <a:cubicBezTo>
                  <a:pt x="330" y="216"/>
                  <a:pt x="330" y="216"/>
                  <a:pt x="330" y="216"/>
                </a:cubicBezTo>
                <a:cubicBezTo>
                  <a:pt x="281" y="216"/>
                  <a:pt x="281" y="216"/>
                  <a:pt x="281" y="216"/>
                </a:cubicBezTo>
                <a:cubicBezTo>
                  <a:pt x="277" y="216"/>
                  <a:pt x="274" y="214"/>
                  <a:pt x="271" y="212"/>
                </a:cubicBezTo>
                <a:cubicBezTo>
                  <a:pt x="256" y="196"/>
                  <a:pt x="256" y="196"/>
                  <a:pt x="256" y="196"/>
                </a:cubicBezTo>
                <a:cubicBezTo>
                  <a:pt x="251" y="191"/>
                  <a:pt x="250" y="184"/>
                  <a:pt x="255" y="178"/>
                </a:cubicBezTo>
                <a:cubicBezTo>
                  <a:pt x="395" y="6"/>
                  <a:pt x="395" y="6"/>
                  <a:pt x="395" y="6"/>
                </a:cubicBezTo>
                <a:cubicBezTo>
                  <a:pt x="401" y="0"/>
                  <a:pt x="411" y="0"/>
                  <a:pt x="416" y="6"/>
                </a:cubicBezTo>
                <a:cubicBezTo>
                  <a:pt x="557" y="178"/>
                  <a:pt x="557" y="178"/>
                  <a:pt x="557" y="178"/>
                </a:cubicBezTo>
                <a:cubicBezTo>
                  <a:pt x="561" y="184"/>
                  <a:pt x="561" y="191"/>
                  <a:pt x="556" y="196"/>
                </a:cubicBezTo>
                <a:cubicBezTo>
                  <a:pt x="540" y="212"/>
                  <a:pt x="540" y="212"/>
                  <a:pt x="540" y="212"/>
                </a:cubicBezTo>
                <a:cubicBezTo>
                  <a:pt x="538" y="214"/>
                  <a:pt x="534" y="216"/>
                  <a:pt x="531" y="216"/>
                </a:cubicBezTo>
                <a:cubicBezTo>
                  <a:pt x="482" y="216"/>
                  <a:pt x="482" y="216"/>
                  <a:pt x="482" y="216"/>
                </a:cubicBezTo>
                <a:cubicBezTo>
                  <a:pt x="482" y="359"/>
                  <a:pt x="482" y="359"/>
                  <a:pt x="482" y="359"/>
                </a:cubicBezTo>
                <a:cubicBezTo>
                  <a:pt x="482" y="366"/>
                  <a:pt x="476" y="372"/>
                  <a:pt x="468" y="3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27" name="组 60" descr="上升趋势图图标"/>
          <p:cNvGrpSpPr>
            <a:grpSpLocks noChangeAspect="1"/>
          </p:cNvGrpSpPr>
          <p:nvPr/>
        </p:nvGrpSpPr>
        <p:grpSpPr bwMode="auto">
          <a:xfrm>
            <a:off x="5516603" y="3424065"/>
            <a:ext cx="594983" cy="581018"/>
            <a:chOff x="6726" y="600"/>
            <a:chExt cx="426" cy="416"/>
          </a:xfrm>
          <a:solidFill>
            <a:schemeClr val="accent1"/>
          </a:solidFill>
        </p:grpSpPr>
        <p:sp>
          <p:nvSpPr>
            <p:cNvPr id="28" name="任意多边形(F) 61"/>
            <p:cNvSpPr>
              <a:spLocks/>
            </p:cNvSpPr>
            <p:nvPr/>
          </p:nvSpPr>
          <p:spPr bwMode="auto">
            <a:xfrm>
              <a:off x="6726" y="999"/>
              <a:ext cx="426" cy="17"/>
            </a:xfrm>
            <a:custGeom>
              <a:avLst/>
              <a:gdLst>
                <a:gd name="T0" fmla="*/ 282 w 288"/>
                <a:gd name="T1" fmla="*/ 12 h 12"/>
                <a:gd name="T2" fmla="*/ 6 w 288"/>
                <a:gd name="T3" fmla="*/ 12 h 12"/>
                <a:gd name="T4" fmla="*/ 0 w 288"/>
                <a:gd name="T5" fmla="*/ 6 h 12"/>
                <a:gd name="T6" fmla="*/ 6 w 288"/>
                <a:gd name="T7" fmla="*/ 0 h 12"/>
                <a:gd name="T8" fmla="*/ 282 w 288"/>
                <a:gd name="T9" fmla="*/ 0 h 12"/>
                <a:gd name="T10" fmla="*/ 288 w 288"/>
                <a:gd name="T11" fmla="*/ 6 h 12"/>
                <a:gd name="T12" fmla="*/ 282 w 288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12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10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(F) 62"/>
            <p:cNvSpPr>
              <a:spLocks noEditPoints="1"/>
            </p:cNvSpPr>
            <p:nvPr/>
          </p:nvSpPr>
          <p:spPr bwMode="auto">
            <a:xfrm>
              <a:off x="6744" y="912"/>
              <a:ext cx="71" cy="104"/>
            </a:xfrm>
            <a:custGeom>
              <a:avLst/>
              <a:gdLst>
                <a:gd name="T0" fmla="*/ 42 w 48"/>
                <a:gd name="T1" fmla="*/ 72 h 72"/>
                <a:gd name="T2" fmla="*/ 6 w 48"/>
                <a:gd name="T3" fmla="*/ 72 h 72"/>
                <a:gd name="T4" fmla="*/ 0 w 48"/>
                <a:gd name="T5" fmla="*/ 66 h 72"/>
                <a:gd name="T6" fmla="*/ 0 w 48"/>
                <a:gd name="T7" fmla="*/ 6 h 72"/>
                <a:gd name="T8" fmla="*/ 6 w 48"/>
                <a:gd name="T9" fmla="*/ 0 h 72"/>
                <a:gd name="T10" fmla="*/ 42 w 48"/>
                <a:gd name="T11" fmla="*/ 0 h 72"/>
                <a:gd name="T12" fmla="*/ 48 w 48"/>
                <a:gd name="T13" fmla="*/ 6 h 72"/>
                <a:gd name="T14" fmla="*/ 48 w 48"/>
                <a:gd name="T15" fmla="*/ 66 h 72"/>
                <a:gd name="T16" fmla="*/ 42 w 48"/>
                <a:gd name="T17" fmla="*/ 72 h 72"/>
                <a:gd name="T18" fmla="*/ 12 w 48"/>
                <a:gd name="T19" fmla="*/ 60 h 72"/>
                <a:gd name="T20" fmla="*/ 36 w 48"/>
                <a:gd name="T21" fmla="*/ 60 h 72"/>
                <a:gd name="T22" fmla="*/ 36 w 48"/>
                <a:gd name="T23" fmla="*/ 12 h 72"/>
                <a:gd name="T24" fmla="*/ 12 w 48"/>
                <a:gd name="T25" fmla="*/ 12 h 72"/>
                <a:gd name="T26" fmla="*/ 12 w 48"/>
                <a:gd name="T27" fmla="*/ 6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72">
                  <a:moveTo>
                    <a:pt x="42" y="72"/>
                  </a:moveTo>
                  <a:cubicBezTo>
                    <a:pt x="6" y="72"/>
                    <a:pt x="6" y="72"/>
                    <a:pt x="6" y="72"/>
                  </a:cubicBezTo>
                  <a:cubicBezTo>
                    <a:pt x="2" y="72"/>
                    <a:pt x="0" y="70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70"/>
                    <a:pt x="45" y="72"/>
                    <a:pt x="42" y="72"/>
                  </a:cubicBezTo>
                  <a:close/>
                  <a:moveTo>
                    <a:pt x="12" y="60"/>
                  </a:moveTo>
                  <a:cubicBezTo>
                    <a:pt x="36" y="60"/>
                    <a:pt x="36" y="60"/>
                    <a:pt x="36" y="6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(F) 63"/>
            <p:cNvSpPr>
              <a:spLocks noEditPoints="1"/>
            </p:cNvSpPr>
            <p:nvPr/>
          </p:nvSpPr>
          <p:spPr bwMode="auto">
            <a:xfrm>
              <a:off x="6850" y="826"/>
              <a:ext cx="71" cy="190"/>
            </a:xfrm>
            <a:custGeom>
              <a:avLst/>
              <a:gdLst>
                <a:gd name="T0" fmla="*/ 42 w 48"/>
                <a:gd name="T1" fmla="*/ 132 h 132"/>
                <a:gd name="T2" fmla="*/ 6 w 48"/>
                <a:gd name="T3" fmla="*/ 132 h 132"/>
                <a:gd name="T4" fmla="*/ 0 w 48"/>
                <a:gd name="T5" fmla="*/ 126 h 132"/>
                <a:gd name="T6" fmla="*/ 0 w 48"/>
                <a:gd name="T7" fmla="*/ 6 h 132"/>
                <a:gd name="T8" fmla="*/ 6 w 48"/>
                <a:gd name="T9" fmla="*/ 0 h 132"/>
                <a:gd name="T10" fmla="*/ 42 w 48"/>
                <a:gd name="T11" fmla="*/ 0 h 132"/>
                <a:gd name="T12" fmla="*/ 48 w 48"/>
                <a:gd name="T13" fmla="*/ 6 h 132"/>
                <a:gd name="T14" fmla="*/ 48 w 48"/>
                <a:gd name="T15" fmla="*/ 126 h 132"/>
                <a:gd name="T16" fmla="*/ 42 w 48"/>
                <a:gd name="T17" fmla="*/ 132 h 132"/>
                <a:gd name="T18" fmla="*/ 12 w 48"/>
                <a:gd name="T19" fmla="*/ 120 h 132"/>
                <a:gd name="T20" fmla="*/ 36 w 48"/>
                <a:gd name="T21" fmla="*/ 120 h 132"/>
                <a:gd name="T22" fmla="*/ 36 w 48"/>
                <a:gd name="T23" fmla="*/ 12 h 132"/>
                <a:gd name="T24" fmla="*/ 12 w 48"/>
                <a:gd name="T25" fmla="*/ 12 h 132"/>
                <a:gd name="T26" fmla="*/ 12 w 48"/>
                <a:gd name="T27" fmla="*/ 1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32">
                  <a:moveTo>
                    <a:pt x="42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2" y="132"/>
                    <a:pt x="0" y="130"/>
                    <a:pt x="0" y="12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26"/>
                    <a:pt x="48" y="126"/>
                    <a:pt x="48" y="126"/>
                  </a:cubicBezTo>
                  <a:cubicBezTo>
                    <a:pt x="48" y="130"/>
                    <a:pt x="45" y="132"/>
                    <a:pt x="42" y="132"/>
                  </a:cubicBezTo>
                  <a:close/>
                  <a:moveTo>
                    <a:pt x="12" y="120"/>
                  </a:moveTo>
                  <a:cubicBezTo>
                    <a:pt x="36" y="120"/>
                    <a:pt x="36" y="120"/>
                    <a:pt x="36" y="12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(F) 64"/>
            <p:cNvSpPr>
              <a:spLocks noEditPoints="1"/>
            </p:cNvSpPr>
            <p:nvPr/>
          </p:nvSpPr>
          <p:spPr bwMode="auto">
            <a:xfrm>
              <a:off x="6957" y="860"/>
              <a:ext cx="71" cy="156"/>
            </a:xfrm>
            <a:custGeom>
              <a:avLst/>
              <a:gdLst>
                <a:gd name="T0" fmla="*/ 42 w 48"/>
                <a:gd name="T1" fmla="*/ 108 h 108"/>
                <a:gd name="T2" fmla="*/ 6 w 48"/>
                <a:gd name="T3" fmla="*/ 108 h 108"/>
                <a:gd name="T4" fmla="*/ 0 w 48"/>
                <a:gd name="T5" fmla="*/ 102 h 108"/>
                <a:gd name="T6" fmla="*/ 0 w 48"/>
                <a:gd name="T7" fmla="*/ 6 h 108"/>
                <a:gd name="T8" fmla="*/ 6 w 48"/>
                <a:gd name="T9" fmla="*/ 0 h 108"/>
                <a:gd name="T10" fmla="*/ 42 w 48"/>
                <a:gd name="T11" fmla="*/ 0 h 108"/>
                <a:gd name="T12" fmla="*/ 48 w 48"/>
                <a:gd name="T13" fmla="*/ 6 h 108"/>
                <a:gd name="T14" fmla="*/ 48 w 48"/>
                <a:gd name="T15" fmla="*/ 102 h 108"/>
                <a:gd name="T16" fmla="*/ 42 w 48"/>
                <a:gd name="T17" fmla="*/ 108 h 108"/>
                <a:gd name="T18" fmla="*/ 12 w 48"/>
                <a:gd name="T19" fmla="*/ 96 h 108"/>
                <a:gd name="T20" fmla="*/ 36 w 48"/>
                <a:gd name="T21" fmla="*/ 96 h 108"/>
                <a:gd name="T22" fmla="*/ 36 w 48"/>
                <a:gd name="T23" fmla="*/ 12 h 108"/>
                <a:gd name="T24" fmla="*/ 12 w 48"/>
                <a:gd name="T25" fmla="*/ 12 h 108"/>
                <a:gd name="T26" fmla="*/ 12 w 48"/>
                <a:gd name="T27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08">
                  <a:moveTo>
                    <a:pt x="42" y="108"/>
                  </a:moveTo>
                  <a:cubicBezTo>
                    <a:pt x="6" y="108"/>
                    <a:pt x="6" y="108"/>
                    <a:pt x="6" y="108"/>
                  </a:cubicBezTo>
                  <a:cubicBezTo>
                    <a:pt x="2" y="108"/>
                    <a:pt x="0" y="106"/>
                    <a:pt x="0" y="1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48" y="106"/>
                    <a:pt x="45" y="108"/>
                    <a:pt x="42" y="108"/>
                  </a:cubicBezTo>
                  <a:close/>
                  <a:moveTo>
                    <a:pt x="12" y="96"/>
                  </a:moveTo>
                  <a:cubicBezTo>
                    <a:pt x="36" y="96"/>
                    <a:pt x="36" y="96"/>
                    <a:pt x="36" y="9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(F) 65"/>
            <p:cNvSpPr>
              <a:spLocks noEditPoints="1"/>
            </p:cNvSpPr>
            <p:nvPr/>
          </p:nvSpPr>
          <p:spPr bwMode="auto">
            <a:xfrm>
              <a:off x="7063" y="739"/>
              <a:ext cx="71" cy="277"/>
            </a:xfrm>
            <a:custGeom>
              <a:avLst/>
              <a:gdLst>
                <a:gd name="T0" fmla="*/ 42 w 48"/>
                <a:gd name="T1" fmla="*/ 192 h 192"/>
                <a:gd name="T2" fmla="*/ 6 w 48"/>
                <a:gd name="T3" fmla="*/ 192 h 192"/>
                <a:gd name="T4" fmla="*/ 0 w 48"/>
                <a:gd name="T5" fmla="*/ 186 h 192"/>
                <a:gd name="T6" fmla="*/ 0 w 48"/>
                <a:gd name="T7" fmla="*/ 6 h 192"/>
                <a:gd name="T8" fmla="*/ 6 w 48"/>
                <a:gd name="T9" fmla="*/ 0 h 192"/>
                <a:gd name="T10" fmla="*/ 42 w 48"/>
                <a:gd name="T11" fmla="*/ 0 h 192"/>
                <a:gd name="T12" fmla="*/ 48 w 48"/>
                <a:gd name="T13" fmla="*/ 6 h 192"/>
                <a:gd name="T14" fmla="*/ 48 w 48"/>
                <a:gd name="T15" fmla="*/ 186 h 192"/>
                <a:gd name="T16" fmla="*/ 42 w 48"/>
                <a:gd name="T17" fmla="*/ 192 h 192"/>
                <a:gd name="T18" fmla="*/ 12 w 48"/>
                <a:gd name="T19" fmla="*/ 180 h 192"/>
                <a:gd name="T20" fmla="*/ 36 w 48"/>
                <a:gd name="T21" fmla="*/ 180 h 192"/>
                <a:gd name="T22" fmla="*/ 36 w 48"/>
                <a:gd name="T23" fmla="*/ 12 h 192"/>
                <a:gd name="T24" fmla="*/ 12 w 48"/>
                <a:gd name="T25" fmla="*/ 12 h 192"/>
                <a:gd name="T26" fmla="*/ 12 w 48"/>
                <a:gd name="T27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92">
                  <a:moveTo>
                    <a:pt x="42" y="192"/>
                  </a:moveTo>
                  <a:cubicBezTo>
                    <a:pt x="6" y="192"/>
                    <a:pt x="6" y="192"/>
                    <a:pt x="6" y="192"/>
                  </a:cubicBezTo>
                  <a:cubicBezTo>
                    <a:pt x="2" y="192"/>
                    <a:pt x="0" y="190"/>
                    <a:pt x="0" y="18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90"/>
                    <a:pt x="45" y="192"/>
                    <a:pt x="42" y="192"/>
                  </a:cubicBezTo>
                  <a:close/>
                  <a:moveTo>
                    <a:pt x="12" y="180"/>
                  </a:moveTo>
                  <a:cubicBezTo>
                    <a:pt x="36" y="180"/>
                    <a:pt x="36" y="180"/>
                    <a:pt x="36" y="18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(F) 66"/>
            <p:cNvSpPr>
              <a:spLocks noEditPoints="1"/>
            </p:cNvSpPr>
            <p:nvPr/>
          </p:nvSpPr>
          <p:spPr bwMode="auto">
            <a:xfrm>
              <a:off x="6753" y="774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(F) 67"/>
            <p:cNvSpPr>
              <a:spLocks noEditPoints="1"/>
            </p:cNvSpPr>
            <p:nvPr/>
          </p:nvSpPr>
          <p:spPr bwMode="auto">
            <a:xfrm>
              <a:off x="6859" y="687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(F) 68"/>
            <p:cNvSpPr>
              <a:spLocks noEditPoints="1"/>
            </p:cNvSpPr>
            <p:nvPr/>
          </p:nvSpPr>
          <p:spPr bwMode="auto">
            <a:xfrm>
              <a:off x="6966" y="722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(F) 69"/>
            <p:cNvSpPr>
              <a:spLocks noEditPoints="1"/>
            </p:cNvSpPr>
            <p:nvPr/>
          </p:nvSpPr>
          <p:spPr bwMode="auto">
            <a:xfrm>
              <a:off x="7072" y="600"/>
              <a:ext cx="54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(F) 70"/>
            <p:cNvSpPr>
              <a:spLocks/>
            </p:cNvSpPr>
            <p:nvPr/>
          </p:nvSpPr>
          <p:spPr bwMode="auto">
            <a:xfrm>
              <a:off x="6782" y="714"/>
              <a:ext cx="99" cy="84"/>
            </a:xfrm>
            <a:custGeom>
              <a:avLst/>
              <a:gdLst>
                <a:gd name="T0" fmla="*/ 7 w 67"/>
                <a:gd name="T1" fmla="*/ 58 h 58"/>
                <a:gd name="T2" fmla="*/ 2 w 67"/>
                <a:gd name="T3" fmla="*/ 56 h 58"/>
                <a:gd name="T4" fmla="*/ 3 w 67"/>
                <a:gd name="T5" fmla="*/ 47 h 58"/>
                <a:gd name="T6" fmla="*/ 57 w 67"/>
                <a:gd name="T7" fmla="*/ 3 h 58"/>
                <a:gd name="T8" fmla="*/ 65 w 67"/>
                <a:gd name="T9" fmla="*/ 3 h 58"/>
                <a:gd name="T10" fmla="*/ 64 w 67"/>
                <a:gd name="T11" fmla="*/ 12 h 58"/>
                <a:gd name="T12" fmla="*/ 11 w 67"/>
                <a:gd name="T13" fmla="*/ 56 h 58"/>
                <a:gd name="T14" fmla="*/ 7 w 67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58">
                  <a:moveTo>
                    <a:pt x="7" y="58"/>
                  </a:moveTo>
                  <a:cubicBezTo>
                    <a:pt x="5" y="58"/>
                    <a:pt x="3" y="57"/>
                    <a:pt x="2" y="56"/>
                  </a:cubicBezTo>
                  <a:cubicBezTo>
                    <a:pt x="0" y="53"/>
                    <a:pt x="0" y="49"/>
                    <a:pt x="3" y="47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9" y="0"/>
                    <a:pt x="63" y="1"/>
                    <a:pt x="65" y="3"/>
                  </a:cubicBezTo>
                  <a:cubicBezTo>
                    <a:pt x="67" y="6"/>
                    <a:pt x="67" y="10"/>
                    <a:pt x="64" y="1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0" y="57"/>
                    <a:pt x="8" y="58"/>
                    <a:pt x="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任意多边形(F) 71"/>
            <p:cNvSpPr>
              <a:spLocks/>
            </p:cNvSpPr>
            <p:nvPr/>
          </p:nvSpPr>
          <p:spPr bwMode="auto">
            <a:xfrm>
              <a:off x="6892" y="708"/>
              <a:ext cx="93" cy="44"/>
            </a:xfrm>
            <a:custGeom>
              <a:avLst/>
              <a:gdLst>
                <a:gd name="T0" fmla="*/ 57 w 63"/>
                <a:gd name="T1" fmla="*/ 30 h 30"/>
                <a:gd name="T2" fmla="*/ 55 w 63"/>
                <a:gd name="T3" fmla="*/ 29 h 30"/>
                <a:gd name="T4" fmla="*/ 5 w 63"/>
                <a:gd name="T5" fmla="*/ 13 h 30"/>
                <a:gd name="T6" fmla="*/ 1 w 63"/>
                <a:gd name="T7" fmla="*/ 5 h 30"/>
                <a:gd name="T8" fmla="*/ 9 w 63"/>
                <a:gd name="T9" fmla="*/ 2 h 30"/>
                <a:gd name="T10" fmla="*/ 58 w 63"/>
                <a:gd name="T11" fmla="*/ 18 h 30"/>
                <a:gd name="T12" fmla="*/ 62 w 63"/>
                <a:gd name="T13" fmla="*/ 26 h 30"/>
                <a:gd name="T14" fmla="*/ 57 w 63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30">
                  <a:moveTo>
                    <a:pt x="57" y="30"/>
                  </a:moveTo>
                  <a:cubicBezTo>
                    <a:pt x="56" y="30"/>
                    <a:pt x="55" y="30"/>
                    <a:pt x="55" y="2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" y="12"/>
                    <a:pt x="0" y="8"/>
                    <a:pt x="1" y="5"/>
                  </a:cubicBezTo>
                  <a:cubicBezTo>
                    <a:pt x="2" y="2"/>
                    <a:pt x="6" y="0"/>
                    <a:pt x="9" y="2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2" y="19"/>
                    <a:pt x="63" y="23"/>
                    <a:pt x="62" y="26"/>
                  </a:cubicBezTo>
                  <a:cubicBezTo>
                    <a:pt x="61" y="28"/>
                    <a:pt x="59" y="30"/>
                    <a:pt x="57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任意多边形(F) 72"/>
            <p:cNvSpPr>
              <a:spLocks/>
            </p:cNvSpPr>
            <p:nvPr/>
          </p:nvSpPr>
          <p:spPr bwMode="auto">
            <a:xfrm>
              <a:off x="6994" y="630"/>
              <a:ext cx="103" cy="113"/>
            </a:xfrm>
            <a:custGeom>
              <a:avLst/>
              <a:gdLst>
                <a:gd name="T0" fmla="*/ 6 w 70"/>
                <a:gd name="T1" fmla="*/ 78 h 78"/>
                <a:gd name="T2" fmla="*/ 3 w 70"/>
                <a:gd name="T3" fmla="*/ 77 h 78"/>
                <a:gd name="T4" fmla="*/ 2 w 70"/>
                <a:gd name="T5" fmla="*/ 68 h 78"/>
                <a:gd name="T6" fmla="*/ 58 w 70"/>
                <a:gd name="T7" fmla="*/ 3 h 78"/>
                <a:gd name="T8" fmla="*/ 67 w 70"/>
                <a:gd name="T9" fmla="*/ 2 h 78"/>
                <a:gd name="T10" fmla="*/ 67 w 70"/>
                <a:gd name="T11" fmla="*/ 10 h 78"/>
                <a:gd name="T12" fmla="*/ 11 w 70"/>
                <a:gd name="T13" fmla="*/ 76 h 78"/>
                <a:gd name="T14" fmla="*/ 6 w 70"/>
                <a:gd name="T1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78">
                  <a:moveTo>
                    <a:pt x="6" y="78"/>
                  </a:moveTo>
                  <a:cubicBezTo>
                    <a:pt x="5" y="78"/>
                    <a:pt x="4" y="78"/>
                    <a:pt x="3" y="77"/>
                  </a:cubicBezTo>
                  <a:cubicBezTo>
                    <a:pt x="0" y="75"/>
                    <a:pt x="0" y="71"/>
                    <a:pt x="2" y="68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0" y="0"/>
                    <a:pt x="64" y="0"/>
                    <a:pt x="67" y="2"/>
                  </a:cubicBezTo>
                  <a:cubicBezTo>
                    <a:pt x="69" y="4"/>
                    <a:pt x="70" y="8"/>
                    <a:pt x="67" y="10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0" y="78"/>
                    <a:pt x="8" y="78"/>
                    <a:pt x="6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E9B22178-BE5C-4A0F-B3D3-C1B6D934E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" y="-4935"/>
            <a:ext cx="4882612" cy="688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630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客户资料</a:t>
            </a: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价值主张</a:t>
            </a: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产品路线图</a:t>
            </a: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战略功能</a:t>
            </a:r>
          </a:p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产品概述</a:t>
            </a:r>
          </a:p>
        </p:txBody>
      </p:sp>
      <p:grpSp>
        <p:nvGrpSpPr>
          <p:cNvPr id="16" name="组 40" descr="望远镜图标"/>
          <p:cNvGrpSpPr>
            <a:grpSpLocks noChangeAspect="1"/>
          </p:cNvGrpSpPr>
          <p:nvPr/>
        </p:nvGrpSpPr>
        <p:grpSpPr bwMode="auto">
          <a:xfrm>
            <a:off x="8636173" y="3443111"/>
            <a:ext cx="3301707" cy="3054269"/>
            <a:chOff x="3438" y="454"/>
            <a:chExt cx="427" cy="395"/>
          </a:xfrm>
          <a:solidFill>
            <a:schemeClr val="bg1">
              <a:alpha val="50000"/>
            </a:schemeClr>
          </a:solidFill>
        </p:grpSpPr>
        <p:sp>
          <p:nvSpPr>
            <p:cNvPr id="17" name="任意多边形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(F)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(F)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(F)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(F)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(F)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(F)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28" name="组 40" descr="望远镜图标"/>
          <p:cNvGrpSpPr>
            <a:grpSpLocks noChangeAspect="1"/>
          </p:cNvGrpSpPr>
          <p:nvPr/>
        </p:nvGrpSpPr>
        <p:grpSpPr bwMode="auto">
          <a:xfrm>
            <a:off x="868680" y="2433209"/>
            <a:ext cx="530860" cy="491076"/>
            <a:chOff x="3438" y="454"/>
            <a:chExt cx="427" cy="395"/>
          </a:xfrm>
          <a:solidFill>
            <a:schemeClr val="accent1"/>
          </a:solidFill>
        </p:grpSpPr>
        <p:sp>
          <p:nvSpPr>
            <p:cNvPr id="29" name="任意多边形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(F)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(F)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(F)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(F)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(F)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(F)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186E1B4-F599-4A7B-AAFB-9E8963CE4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2676" y="0"/>
            <a:ext cx="8049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65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占位符 6" descr="查看平板电脑的女士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客户资料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描述你的目标客户。</a:t>
            </a:r>
          </a:p>
          <a:p>
            <a:pPr rtl="0"/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Lorem ipsum lorem ipsum lorem ipsum lorem ipsum lorem ipsum lorem ipsum lorem ipsum lorem ipsum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ipsum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lorem ipsum lorem ipsum lorem ipsum lorem ipsum lorem ipsum lorem ipsum lorem ipsum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ipsum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lorem ipsum lorem ipsum lorem ipsum lorem ipsum lorem ipsum lorem ipsum lorem ipsum </a:t>
            </a:r>
            <a:r>
              <a:rPr lang="en-US" altLang="zh-CN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ipsum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 lorem ipsum lorem ipsum lorem ipsum lorem ipsum lorem ipsum lorem ipsum lorem ipsum. 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16DE05-CECE-4588-8EAA-C499035E31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493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8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战略功能</a:t>
            </a:r>
          </a:p>
        </p:txBody>
      </p:sp>
      <p:pic>
        <p:nvPicPr>
          <p:cNvPr id="18" name="图片占位符 17" descr="一男一女坐在办公室桌前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graphicFrame>
        <p:nvGraphicFramePr>
          <p:cNvPr id="15" name="内容占位符 100" descr="SmartArt 图形">
            <a:extLst>
              <a:ext uri="{FF2B5EF4-FFF2-40B4-BE49-F238E27FC236}">
                <a16:creationId xmlns:a16="http://schemas.microsoft.com/office/drawing/2014/main" id="{B5D5564A-0C86-4C0D-8913-1C2ECCFAA6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2194069"/>
              </p:ext>
            </p:extLst>
          </p:nvPr>
        </p:nvGraphicFramePr>
        <p:xfrm>
          <a:off x="4974768" y="2408047"/>
          <a:ext cx="6574973" cy="3461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56C0D016-C9D7-4C64-8F62-4119FE8CC8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46642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21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行业概述</a:t>
            </a: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竞争分析</a:t>
            </a: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 </a:t>
            </a: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SWOT </a:t>
            </a:r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分析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竞争对手</a:t>
            </a:r>
          </a:p>
        </p:txBody>
      </p:sp>
      <p:sp>
        <p:nvSpPr>
          <p:cNvPr id="6" name="任意多边形(F) 5" descr="箭头图标"/>
          <p:cNvSpPr>
            <a:spLocks noChangeAspect="1" noEditPoints="1"/>
          </p:cNvSpPr>
          <p:nvPr/>
        </p:nvSpPr>
        <p:spPr bwMode="auto">
          <a:xfrm>
            <a:off x="767857" y="2442269"/>
            <a:ext cx="563264" cy="609840"/>
          </a:xfrm>
          <a:custGeom>
            <a:avLst/>
            <a:gdLst>
              <a:gd name="T0" fmla="*/ 424 w 561"/>
              <a:gd name="T1" fmla="*/ 592 h 606"/>
              <a:gd name="T2" fmla="*/ 437 w 561"/>
              <a:gd name="T3" fmla="*/ 501 h 606"/>
              <a:gd name="T4" fmla="*/ 497 w 561"/>
              <a:gd name="T5" fmla="*/ 498 h 606"/>
              <a:gd name="T6" fmla="*/ 291 w 561"/>
              <a:gd name="T7" fmla="*/ 446 h 606"/>
              <a:gd name="T8" fmla="*/ 271 w 561"/>
              <a:gd name="T9" fmla="*/ 428 h 606"/>
              <a:gd name="T10" fmla="*/ 375 w 561"/>
              <a:gd name="T11" fmla="*/ 314 h 606"/>
              <a:gd name="T12" fmla="*/ 526 w 561"/>
              <a:gd name="T13" fmla="*/ 491 h 606"/>
              <a:gd name="T14" fmla="*/ 509 w 561"/>
              <a:gd name="T15" fmla="*/ 524 h 606"/>
              <a:gd name="T16" fmla="*/ 451 w 561"/>
              <a:gd name="T17" fmla="*/ 528 h 606"/>
              <a:gd name="T18" fmla="*/ 437 w 561"/>
              <a:gd name="T19" fmla="*/ 606 h 606"/>
              <a:gd name="T20" fmla="*/ 205 w 561"/>
              <a:gd name="T21" fmla="*/ 587 h 606"/>
              <a:gd name="T22" fmla="*/ 218 w 561"/>
              <a:gd name="T23" fmla="*/ 329 h 606"/>
              <a:gd name="T24" fmla="*/ 278 w 561"/>
              <a:gd name="T25" fmla="*/ 326 h 606"/>
              <a:gd name="T26" fmla="*/ 33 w 561"/>
              <a:gd name="T27" fmla="*/ 326 h 606"/>
              <a:gd name="T28" fmla="*/ 93 w 561"/>
              <a:gd name="T29" fmla="*/ 329 h 606"/>
              <a:gd name="T30" fmla="*/ 107 w 561"/>
              <a:gd name="T31" fmla="*/ 515 h 606"/>
              <a:gd name="T32" fmla="*/ 80 w 561"/>
              <a:gd name="T33" fmla="*/ 515 h 606"/>
              <a:gd name="T34" fmla="*/ 31 w 561"/>
              <a:gd name="T35" fmla="*/ 357 h 606"/>
              <a:gd name="T36" fmla="*/ 6 w 561"/>
              <a:gd name="T37" fmla="*/ 337 h 606"/>
              <a:gd name="T38" fmla="*/ 145 w 561"/>
              <a:gd name="T39" fmla="*/ 147 h 606"/>
              <a:gd name="T40" fmla="*/ 307 w 561"/>
              <a:gd name="T41" fmla="*/ 319 h 606"/>
              <a:gd name="T42" fmla="*/ 290 w 561"/>
              <a:gd name="T43" fmla="*/ 353 h 606"/>
              <a:gd name="T44" fmla="*/ 232 w 561"/>
              <a:gd name="T45" fmla="*/ 357 h 606"/>
              <a:gd name="T46" fmla="*/ 218 w 561"/>
              <a:gd name="T47" fmla="*/ 600 h 606"/>
              <a:gd name="T48" fmla="*/ 455 w 561"/>
              <a:gd name="T49" fmla="*/ 359 h 606"/>
              <a:gd name="T50" fmla="*/ 468 w 561"/>
              <a:gd name="T51" fmla="*/ 189 h 606"/>
              <a:gd name="T52" fmla="*/ 528 w 561"/>
              <a:gd name="T53" fmla="*/ 186 h 606"/>
              <a:gd name="T54" fmla="*/ 283 w 561"/>
              <a:gd name="T55" fmla="*/ 186 h 606"/>
              <a:gd name="T56" fmla="*/ 343 w 561"/>
              <a:gd name="T57" fmla="*/ 189 h 606"/>
              <a:gd name="T58" fmla="*/ 357 w 561"/>
              <a:gd name="T59" fmla="*/ 280 h 606"/>
              <a:gd name="T60" fmla="*/ 330 w 561"/>
              <a:gd name="T61" fmla="*/ 280 h 606"/>
              <a:gd name="T62" fmla="*/ 281 w 561"/>
              <a:gd name="T63" fmla="*/ 216 h 606"/>
              <a:gd name="T64" fmla="*/ 256 w 561"/>
              <a:gd name="T65" fmla="*/ 196 h 606"/>
              <a:gd name="T66" fmla="*/ 395 w 561"/>
              <a:gd name="T67" fmla="*/ 6 h 606"/>
              <a:gd name="T68" fmla="*/ 557 w 561"/>
              <a:gd name="T69" fmla="*/ 178 h 606"/>
              <a:gd name="T70" fmla="*/ 540 w 561"/>
              <a:gd name="T71" fmla="*/ 212 h 606"/>
              <a:gd name="T72" fmla="*/ 482 w 561"/>
              <a:gd name="T73" fmla="*/ 216 h 606"/>
              <a:gd name="T74" fmla="*/ 468 w 561"/>
              <a:gd name="T75" fmla="*/ 372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61" h="606">
                <a:moveTo>
                  <a:pt x="437" y="606"/>
                </a:moveTo>
                <a:cubicBezTo>
                  <a:pt x="430" y="606"/>
                  <a:pt x="424" y="600"/>
                  <a:pt x="424" y="592"/>
                </a:cubicBezTo>
                <a:cubicBezTo>
                  <a:pt x="424" y="515"/>
                  <a:pt x="424" y="515"/>
                  <a:pt x="424" y="515"/>
                </a:cubicBezTo>
                <a:cubicBezTo>
                  <a:pt x="424" y="507"/>
                  <a:pt x="430" y="501"/>
                  <a:pt x="437" y="501"/>
                </a:cubicBezTo>
                <a:cubicBezTo>
                  <a:pt x="494" y="501"/>
                  <a:pt x="494" y="501"/>
                  <a:pt x="494" y="501"/>
                </a:cubicBezTo>
                <a:cubicBezTo>
                  <a:pt x="497" y="498"/>
                  <a:pt x="497" y="498"/>
                  <a:pt x="497" y="498"/>
                </a:cubicBezTo>
                <a:cubicBezTo>
                  <a:pt x="374" y="348"/>
                  <a:pt x="374" y="348"/>
                  <a:pt x="374" y="348"/>
                </a:cubicBezTo>
                <a:cubicBezTo>
                  <a:pt x="291" y="446"/>
                  <a:pt x="291" y="446"/>
                  <a:pt x="291" y="446"/>
                </a:cubicBezTo>
                <a:cubicBezTo>
                  <a:pt x="286" y="451"/>
                  <a:pt x="278" y="452"/>
                  <a:pt x="272" y="447"/>
                </a:cubicBezTo>
                <a:cubicBezTo>
                  <a:pt x="266" y="442"/>
                  <a:pt x="266" y="434"/>
                  <a:pt x="271" y="428"/>
                </a:cubicBezTo>
                <a:cubicBezTo>
                  <a:pt x="364" y="319"/>
                  <a:pt x="364" y="319"/>
                  <a:pt x="364" y="319"/>
                </a:cubicBezTo>
                <a:cubicBezTo>
                  <a:pt x="367" y="316"/>
                  <a:pt x="371" y="315"/>
                  <a:pt x="375" y="314"/>
                </a:cubicBezTo>
                <a:cubicBezTo>
                  <a:pt x="379" y="314"/>
                  <a:pt x="383" y="316"/>
                  <a:pt x="385" y="319"/>
                </a:cubicBezTo>
                <a:cubicBezTo>
                  <a:pt x="526" y="491"/>
                  <a:pt x="526" y="491"/>
                  <a:pt x="526" y="491"/>
                </a:cubicBezTo>
                <a:cubicBezTo>
                  <a:pt x="530" y="496"/>
                  <a:pt x="530" y="504"/>
                  <a:pt x="525" y="509"/>
                </a:cubicBezTo>
                <a:cubicBezTo>
                  <a:pt x="509" y="524"/>
                  <a:pt x="509" y="524"/>
                  <a:pt x="509" y="524"/>
                </a:cubicBezTo>
                <a:cubicBezTo>
                  <a:pt x="507" y="527"/>
                  <a:pt x="503" y="528"/>
                  <a:pt x="500" y="528"/>
                </a:cubicBezTo>
                <a:cubicBezTo>
                  <a:pt x="451" y="528"/>
                  <a:pt x="451" y="528"/>
                  <a:pt x="451" y="528"/>
                </a:cubicBezTo>
                <a:cubicBezTo>
                  <a:pt x="451" y="592"/>
                  <a:pt x="451" y="592"/>
                  <a:pt x="451" y="592"/>
                </a:cubicBezTo>
                <a:cubicBezTo>
                  <a:pt x="451" y="600"/>
                  <a:pt x="445" y="606"/>
                  <a:pt x="437" y="606"/>
                </a:cubicBezTo>
                <a:close/>
                <a:moveTo>
                  <a:pt x="218" y="600"/>
                </a:moveTo>
                <a:cubicBezTo>
                  <a:pt x="211" y="600"/>
                  <a:pt x="205" y="594"/>
                  <a:pt x="205" y="587"/>
                </a:cubicBezTo>
                <a:cubicBezTo>
                  <a:pt x="205" y="343"/>
                  <a:pt x="205" y="343"/>
                  <a:pt x="205" y="343"/>
                </a:cubicBezTo>
                <a:cubicBezTo>
                  <a:pt x="205" y="336"/>
                  <a:pt x="211" y="329"/>
                  <a:pt x="218" y="329"/>
                </a:cubicBezTo>
                <a:cubicBezTo>
                  <a:pt x="275" y="329"/>
                  <a:pt x="275" y="329"/>
                  <a:pt x="275" y="329"/>
                </a:cubicBezTo>
                <a:cubicBezTo>
                  <a:pt x="278" y="326"/>
                  <a:pt x="278" y="326"/>
                  <a:pt x="278" y="326"/>
                </a:cubicBezTo>
                <a:cubicBezTo>
                  <a:pt x="156" y="177"/>
                  <a:pt x="156" y="177"/>
                  <a:pt x="156" y="177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6" y="329"/>
                  <a:pt x="36" y="329"/>
                  <a:pt x="36" y="329"/>
                </a:cubicBezTo>
                <a:cubicBezTo>
                  <a:pt x="93" y="329"/>
                  <a:pt x="93" y="329"/>
                  <a:pt x="93" y="329"/>
                </a:cubicBezTo>
                <a:cubicBezTo>
                  <a:pt x="101" y="329"/>
                  <a:pt x="107" y="336"/>
                  <a:pt x="107" y="343"/>
                </a:cubicBezTo>
                <a:cubicBezTo>
                  <a:pt x="107" y="515"/>
                  <a:pt x="107" y="515"/>
                  <a:pt x="107" y="515"/>
                </a:cubicBezTo>
                <a:cubicBezTo>
                  <a:pt x="107" y="522"/>
                  <a:pt x="101" y="528"/>
                  <a:pt x="93" y="528"/>
                </a:cubicBezTo>
                <a:cubicBezTo>
                  <a:pt x="86" y="528"/>
                  <a:pt x="80" y="522"/>
                  <a:pt x="80" y="515"/>
                </a:cubicBezTo>
                <a:cubicBezTo>
                  <a:pt x="80" y="357"/>
                  <a:pt x="80" y="357"/>
                  <a:pt x="80" y="357"/>
                </a:cubicBezTo>
                <a:cubicBezTo>
                  <a:pt x="31" y="357"/>
                  <a:pt x="31" y="357"/>
                  <a:pt x="31" y="357"/>
                </a:cubicBezTo>
                <a:cubicBezTo>
                  <a:pt x="27" y="357"/>
                  <a:pt x="24" y="355"/>
                  <a:pt x="21" y="353"/>
                </a:cubicBezTo>
                <a:cubicBezTo>
                  <a:pt x="6" y="337"/>
                  <a:pt x="6" y="337"/>
                  <a:pt x="6" y="337"/>
                </a:cubicBezTo>
                <a:cubicBezTo>
                  <a:pt x="1" y="332"/>
                  <a:pt x="0" y="324"/>
                  <a:pt x="5" y="319"/>
                </a:cubicBezTo>
                <a:cubicBezTo>
                  <a:pt x="145" y="147"/>
                  <a:pt x="145" y="147"/>
                  <a:pt x="145" y="147"/>
                </a:cubicBezTo>
                <a:cubicBezTo>
                  <a:pt x="151" y="141"/>
                  <a:pt x="161" y="141"/>
                  <a:pt x="166" y="147"/>
                </a:cubicBezTo>
                <a:cubicBezTo>
                  <a:pt x="307" y="319"/>
                  <a:pt x="307" y="319"/>
                  <a:pt x="307" y="319"/>
                </a:cubicBezTo>
                <a:cubicBezTo>
                  <a:pt x="311" y="324"/>
                  <a:pt x="311" y="332"/>
                  <a:pt x="306" y="337"/>
                </a:cubicBezTo>
                <a:cubicBezTo>
                  <a:pt x="290" y="353"/>
                  <a:pt x="290" y="353"/>
                  <a:pt x="290" y="353"/>
                </a:cubicBezTo>
                <a:cubicBezTo>
                  <a:pt x="288" y="355"/>
                  <a:pt x="284" y="357"/>
                  <a:pt x="281" y="357"/>
                </a:cubicBezTo>
                <a:cubicBezTo>
                  <a:pt x="232" y="357"/>
                  <a:pt x="232" y="357"/>
                  <a:pt x="232" y="357"/>
                </a:cubicBezTo>
                <a:cubicBezTo>
                  <a:pt x="232" y="587"/>
                  <a:pt x="232" y="587"/>
                  <a:pt x="232" y="587"/>
                </a:cubicBezTo>
                <a:cubicBezTo>
                  <a:pt x="232" y="594"/>
                  <a:pt x="226" y="600"/>
                  <a:pt x="218" y="600"/>
                </a:cubicBezTo>
                <a:close/>
                <a:moveTo>
                  <a:pt x="468" y="372"/>
                </a:moveTo>
                <a:cubicBezTo>
                  <a:pt x="461" y="372"/>
                  <a:pt x="455" y="366"/>
                  <a:pt x="455" y="359"/>
                </a:cubicBezTo>
                <a:cubicBezTo>
                  <a:pt x="455" y="202"/>
                  <a:pt x="455" y="202"/>
                  <a:pt x="455" y="202"/>
                </a:cubicBezTo>
                <a:cubicBezTo>
                  <a:pt x="455" y="195"/>
                  <a:pt x="461" y="189"/>
                  <a:pt x="468" y="189"/>
                </a:cubicBezTo>
                <a:cubicBezTo>
                  <a:pt x="525" y="189"/>
                  <a:pt x="525" y="189"/>
                  <a:pt x="525" y="189"/>
                </a:cubicBezTo>
                <a:cubicBezTo>
                  <a:pt x="528" y="186"/>
                  <a:pt x="528" y="186"/>
                  <a:pt x="528" y="186"/>
                </a:cubicBezTo>
                <a:cubicBezTo>
                  <a:pt x="406" y="36"/>
                  <a:pt x="406" y="36"/>
                  <a:pt x="406" y="36"/>
                </a:cubicBezTo>
                <a:cubicBezTo>
                  <a:pt x="283" y="186"/>
                  <a:pt x="283" y="186"/>
                  <a:pt x="283" y="186"/>
                </a:cubicBezTo>
                <a:cubicBezTo>
                  <a:pt x="286" y="189"/>
                  <a:pt x="286" y="189"/>
                  <a:pt x="286" y="189"/>
                </a:cubicBezTo>
                <a:cubicBezTo>
                  <a:pt x="343" y="189"/>
                  <a:pt x="343" y="189"/>
                  <a:pt x="343" y="189"/>
                </a:cubicBezTo>
                <a:cubicBezTo>
                  <a:pt x="351" y="189"/>
                  <a:pt x="357" y="195"/>
                  <a:pt x="357" y="202"/>
                </a:cubicBezTo>
                <a:cubicBezTo>
                  <a:pt x="357" y="280"/>
                  <a:pt x="357" y="280"/>
                  <a:pt x="357" y="280"/>
                </a:cubicBezTo>
                <a:cubicBezTo>
                  <a:pt x="357" y="288"/>
                  <a:pt x="351" y="294"/>
                  <a:pt x="343" y="294"/>
                </a:cubicBezTo>
                <a:cubicBezTo>
                  <a:pt x="336" y="294"/>
                  <a:pt x="330" y="288"/>
                  <a:pt x="330" y="280"/>
                </a:cubicBezTo>
                <a:cubicBezTo>
                  <a:pt x="330" y="216"/>
                  <a:pt x="330" y="216"/>
                  <a:pt x="330" y="216"/>
                </a:cubicBezTo>
                <a:cubicBezTo>
                  <a:pt x="281" y="216"/>
                  <a:pt x="281" y="216"/>
                  <a:pt x="281" y="216"/>
                </a:cubicBezTo>
                <a:cubicBezTo>
                  <a:pt x="277" y="216"/>
                  <a:pt x="274" y="214"/>
                  <a:pt x="271" y="212"/>
                </a:cubicBezTo>
                <a:cubicBezTo>
                  <a:pt x="256" y="196"/>
                  <a:pt x="256" y="196"/>
                  <a:pt x="256" y="196"/>
                </a:cubicBezTo>
                <a:cubicBezTo>
                  <a:pt x="251" y="191"/>
                  <a:pt x="250" y="184"/>
                  <a:pt x="255" y="178"/>
                </a:cubicBezTo>
                <a:cubicBezTo>
                  <a:pt x="395" y="6"/>
                  <a:pt x="395" y="6"/>
                  <a:pt x="395" y="6"/>
                </a:cubicBezTo>
                <a:cubicBezTo>
                  <a:pt x="401" y="0"/>
                  <a:pt x="411" y="0"/>
                  <a:pt x="416" y="6"/>
                </a:cubicBezTo>
                <a:cubicBezTo>
                  <a:pt x="557" y="178"/>
                  <a:pt x="557" y="178"/>
                  <a:pt x="557" y="178"/>
                </a:cubicBezTo>
                <a:cubicBezTo>
                  <a:pt x="561" y="184"/>
                  <a:pt x="561" y="191"/>
                  <a:pt x="556" y="196"/>
                </a:cubicBezTo>
                <a:cubicBezTo>
                  <a:pt x="540" y="212"/>
                  <a:pt x="540" y="212"/>
                  <a:pt x="540" y="212"/>
                </a:cubicBezTo>
                <a:cubicBezTo>
                  <a:pt x="538" y="214"/>
                  <a:pt x="534" y="216"/>
                  <a:pt x="531" y="216"/>
                </a:cubicBezTo>
                <a:cubicBezTo>
                  <a:pt x="482" y="216"/>
                  <a:pt x="482" y="216"/>
                  <a:pt x="482" y="216"/>
                </a:cubicBezTo>
                <a:cubicBezTo>
                  <a:pt x="482" y="359"/>
                  <a:pt x="482" y="359"/>
                  <a:pt x="482" y="359"/>
                </a:cubicBezTo>
                <a:cubicBezTo>
                  <a:pt x="482" y="366"/>
                  <a:pt x="476" y="372"/>
                  <a:pt x="468" y="3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任意多边形(F) 6" descr="箭头图标"/>
          <p:cNvSpPr>
            <a:spLocks noChangeAspect="1" noEditPoints="1"/>
          </p:cNvSpPr>
          <p:nvPr/>
        </p:nvSpPr>
        <p:spPr bwMode="auto">
          <a:xfrm>
            <a:off x="8763738" y="3350032"/>
            <a:ext cx="3070403" cy="3324293"/>
          </a:xfrm>
          <a:custGeom>
            <a:avLst/>
            <a:gdLst>
              <a:gd name="T0" fmla="*/ 424 w 561"/>
              <a:gd name="T1" fmla="*/ 592 h 606"/>
              <a:gd name="T2" fmla="*/ 437 w 561"/>
              <a:gd name="T3" fmla="*/ 501 h 606"/>
              <a:gd name="T4" fmla="*/ 497 w 561"/>
              <a:gd name="T5" fmla="*/ 498 h 606"/>
              <a:gd name="T6" fmla="*/ 291 w 561"/>
              <a:gd name="T7" fmla="*/ 446 h 606"/>
              <a:gd name="T8" fmla="*/ 271 w 561"/>
              <a:gd name="T9" fmla="*/ 428 h 606"/>
              <a:gd name="T10" fmla="*/ 375 w 561"/>
              <a:gd name="T11" fmla="*/ 314 h 606"/>
              <a:gd name="T12" fmla="*/ 526 w 561"/>
              <a:gd name="T13" fmla="*/ 491 h 606"/>
              <a:gd name="T14" fmla="*/ 509 w 561"/>
              <a:gd name="T15" fmla="*/ 524 h 606"/>
              <a:gd name="T16" fmla="*/ 451 w 561"/>
              <a:gd name="T17" fmla="*/ 528 h 606"/>
              <a:gd name="T18" fmla="*/ 437 w 561"/>
              <a:gd name="T19" fmla="*/ 606 h 606"/>
              <a:gd name="T20" fmla="*/ 205 w 561"/>
              <a:gd name="T21" fmla="*/ 587 h 606"/>
              <a:gd name="T22" fmla="*/ 218 w 561"/>
              <a:gd name="T23" fmla="*/ 329 h 606"/>
              <a:gd name="T24" fmla="*/ 278 w 561"/>
              <a:gd name="T25" fmla="*/ 326 h 606"/>
              <a:gd name="T26" fmla="*/ 33 w 561"/>
              <a:gd name="T27" fmla="*/ 326 h 606"/>
              <a:gd name="T28" fmla="*/ 93 w 561"/>
              <a:gd name="T29" fmla="*/ 329 h 606"/>
              <a:gd name="T30" fmla="*/ 107 w 561"/>
              <a:gd name="T31" fmla="*/ 515 h 606"/>
              <a:gd name="T32" fmla="*/ 80 w 561"/>
              <a:gd name="T33" fmla="*/ 515 h 606"/>
              <a:gd name="T34" fmla="*/ 31 w 561"/>
              <a:gd name="T35" fmla="*/ 357 h 606"/>
              <a:gd name="T36" fmla="*/ 6 w 561"/>
              <a:gd name="T37" fmla="*/ 337 h 606"/>
              <a:gd name="T38" fmla="*/ 145 w 561"/>
              <a:gd name="T39" fmla="*/ 147 h 606"/>
              <a:gd name="T40" fmla="*/ 307 w 561"/>
              <a:gd name="T41" fmla="*/ 319 h 606"/>
              <a:gd name="T42" fmla="*/ 290 w 561"/>
              <a:gd name="T43" fmla="*/ 353 h 606"/>
              <a:gd name="T44" fmla="*/ 232 w 561"/>
              <a:gd name="T45" fmla="*/ 357 h 606"/>
              <a:gd name="T46" fmla="*/ 218 w 561"/>
              <a:gd name="T47" fmla="*/ 600 h 606"/>
              <a:gd name="T48" fmla="*/ 455 w 561"/>
              <a:gd name="T49" fmla="*/ 359 h 606"/>
              <a:gd name="T50" fmla="*/ 468 w 561"/>
              <a:gd name="T51" fmla="*/ 189 h 606"/>
              <a:gd name="T52" fmla="*/ 528 w 561"/>
              <a:gd name="T53" fmla="*/ 186 h 606"/>
              <a:gd name="T54" fmla="*/ 283 w 561"/>
              <a:gd name="T55" fmla="*/ 186 h 606"/>
              <a:gd name="T56" fmla="*/ 343 w 561"/>
              <a:gd name="T57" fmla="*/ 189 h 606"/>
              <a:gd name="T58" fmla="*/ 357 w 561"/>
              <a:gd name="T59" fmla="*/ 280 h 606"/>
              <a:gd name="T60" fmla="*/ 330 w 561"/>
              <a:gd name="T61" fmla="*/ 280 h 606"/>
              <a:gd name="T62" fmla="*/ 281 w 561"/>
              <a:gd name="T63" fmla="*/ 216 h 606"/>
              <a:gd name="T64" fmla="*/ 256 w 561"/>
              <a:gd name="T65" fmla="*/ 196 h 606"/>
              <a:gd name="T66" fmla="*/ 395 w 561"/>
              <a:gd name="T67" fmla="*/ 6 h 606"/>
              <a:gd name="T68" fmla="*/ 557 w 561"/>
              <a:gd name="T69" fmla="*/ 178 h 606"/>
              <a:gd name="T70" fmla="*/ 540 w 561"/>
              <a:gd name="T71" fmla="*/ 212 h 606"/>
              <a:gd name="T72" fmla="*/ 482 w 561"/>
              <a:gd name="T73" fmla="*/ 216 h 606"/>
              <a:gd name="T74" fmla="*/ 468 w 561"/>
              <a:gd name="T75" fmla="*/ 372 h 6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61" h="606">
                <a:moveTo>
                  <a:pt x="437" y="606"/>
                </a:moveTo>
                <a:cubicBezTo>
                  <a:pt x="430" y="606"/>
                  <a:pt x="424" y="600"/>
                  <a:pt x="424" y="592"/>
                </a:cubicBezTo>
                <a:cubicBezTo>
                  <a:pt x="424" y="515"/>
                  <a:pt x="424" y="515"/>
                  <a:pt x="424" y="515"/>
                </a:cubicBezTo>
                <a:cubicBezTo>
                  <a:pt x="424" y="507"/>
                  <a:pt x="430" y="501"/>
                  <a:pt x="437" y="501"/>
                </a:cubicBezTo>
                <a:cubicBezTo>
                  <a:pt x="494" y="501"/>
                  <a:pt x="494" y="501"/>
                  <a:pt x="494" y="501"/>
                </a:cubicBezTo>
                <a:cubicBezTo>
                  <a:pt x="497" y="498"/>
                  <a:pt x="497" y="498"/>
                  <a:pt x="497" y="498"/>
                </a:cubicBezTo>
                <a:cubicBezTo>
                  <a:pt x="374" y="348"/>
                  <a:pt x="374" y="348"/>
                  <a:pt x="374" y="348"/>
                </a:cubicBezTo>
                <a:cubicBezTo>
                  <a:pt x="291" y="446"/>
                  <a:pt x="291" y="446"/>
                  <a:pt x="291" y="446"/>
                </a:cubicBezTo>
                <a:cubicBezTo>
                  <a:pt x="286" y="451"/>
                  <a:pt x="278" y="452"/>
                  <a:pt x="272" y="447"/>
                </a:cubicBezTo>
                <a:cubicBezTo>
                  <a:pt x="266" y="442"/>
                  <a:pt x="266" y="434"/>
                  <a:pt x="271" y="428"/>
                </a:cubicBezTo>
                <a:cubicBezTo>
                  <a:pt x="364" y="319"/>
                  <a:pt x="364" y="319"/>
                  <a:pt x="364" y="319"/>
                </a:cubicBezTo>
                <a:cubicBezTo>
                  <a:pt x="367" y="316"/>
                  <a:pt x="371" y="315"/>
                  <a:pt x="375" y="314"/>
                </a:cubicBezTo>
                <a:cubicBezTo>
                  <a:pt x="379" y="314"/>
                  <a:pt x="383" y="316"/>
                  <a:pt x="385" y="319"/>
                </a:cubicBezTo>
                <a:cubicBezTo>
                  <a:pt x="526" y="491"/>
                  <a:pt x="526" y="491"/>
                  <a:pt x="526" y="491"/>
                </a:cubicBezTo>
                <a:cubicBezTo>
                  <a:pt x="530" y="496"/>
                  <a:pt x="530" y="504"/>
                  <a:pt x="525" y="509"/>
                </a:cubicBezTo>
                <a:cubicBezTo>
                  <a:pt x="509" y="524"/>
                  <a:pt x="509" y="524"/>
                  <a:pt x="509" y="524"/>
                </a:cubicBezTo>
                <a:cubicBezTo>
                  <a:pt x="507" y="527"/>
                  <a:pt x="503" y="528"/>
                  <a:pt x="500" y="528"/>
                </a:cubicBezTo>
                <a:cubicBezTo>
                  <a:pt x="451" y="528"/>
                  <a:pt x="451" y="528"/>
                  <a:pt x="451" y="528"/>
                </a:cubicBezTo>
                <a:cubicBezTo>
                  <a:pt x="451" y="592"/>
                  <a:pt x="451" y="592"/>
                  <a:pt x="451" y="592"/>
                </a:cubicBezTo>
                <a:cubicBezTo>
                  <a:pt x="451" y="600"/>
                  <a:pt x="445" y="606"/>
                  <a:pt x="437" y="606"/>
                </a:cubicBezTo>
                <a:close/>
                <a:moveTo>
                  <a:pt x="218" y="600"/>
                </a:moveTo>
                <a:cubicBezTo>
                  <a:pt x="211" y="600"/>
                  <a:pt x="205" y="594"/>
                  <a:pt x="205" y="587"/>
                </a:cubicBezTo>
                <a:cubicBezTo>
                  <a:pt x="205" y="343"/>
                  <a:pt x="205" y="343"/>
                  <a:pt x="205" y="343"/>
                </a:cubicBezTo>
                <a:cubicBezTo>
                  <a:pt x="205" y="336"/>
                  <a:pt x="211" y="329"/>
                  <a:pt x="218" y="329"/>
                </a:cubicBezTo>
                <a:cubicBezTo>
                  <a:pt x="275" y="329"/>
                  <a:pt x="275" y="329"/>
                  <a:pt x="275" y="329"/>
                </a:cubicBezTo>
                <a:cubicBezTo>
                  <a:pt x="278" y="326"/>
                  <a:pt x="278" y="326"/>
                  <a:pt x="278" y="326"/>
                </a:cubicBezTo>
                <a:cubicBezTo>
                  <a:pt x="156" y="177"/>
                  <a:pt x="156" y="177"/>
                  <a:pt x="156" y="177"/>
                </a:cubicBezTo>
                <a:cubicBezTo>
                  <a:pt x="33" y="326"/>
                  <a:pt x="33" y="326"/>
                  <a:pt x="33" y="326"/>
                </a:cubicBezTo>
                <a:cubicBezTo>
                  <a:pt x="36" y="329"/>
                  <a:pt x="36" y="329"/>
                  <a:pt x="36" y="329"/>
                </a:cubicBezTo>
                <a:cubicBezTo>
                  <a:pt x="93" y="329"/>
                  <a:pt x="93" y="329"/>
                  <a:pt x="93" y="329"/>
                </a:cubicBezTo>
                <a:cubicBezTo>
                  <a:pt x="101" y="329"/>
                  <a:pt x="107" y="336"/>
                  <a:pt x="107" y="343"/>
                </a:cubicBezTo>
                <a:cubicBezTo>
                  <a:pt x="107" y="515"/>
                  <a:pt x="107" y="515"/>
                  <a:pt x="107" y="515"/>
                </a:cubicBezTo>
                <a:cubicBezTo>
                  <a:pt x="107" y="522"/>
                  <a:pt x="101" y="528"/>
                  <a:pt x="93" y="528"/>
                </a:cubicBezTo>
                <a:cubicBezTo>
                  <a:pt x="86" y="528"/>
                  <a:pt x="80" y="522"/>
                  <a:pt x="80" y="515"/>
                </a:cubicBezTo>
                <a:cubicBezTo>
                  <a:pt x="80" y="357"/>
                  <a:pt x="80" y="357"/>
                  <a:pt x="80" y="357"/>
                </a:cubicBezTo>
                <a:cubicBezTo>
                  <a:pt x="31" y="357"/>
                  <a:pt x="31" y="357"/>
                  <a:pt x="31" y="357"/>
                </a:cubicBezTo>
                <a:cubicBezTo>
                  <a:pt x="27" y="357"/>
                  <a:pt x="24" y="355"/>
                  <a:pt x="21" y="353"/>
                </a:cubicBezTo>
                <a:cubicBezTo>
                  <a:pt x="6" y="337"/>
                  <a:pt x="6" y="337"/>
                  <a:pt x="6" y="337"/>
                </a:cubicBezTo>
                <a:cubicBezTo>
                  <a:pt x="1" y="332"/>
                  <a:pt x="0" y="324"/>
                  <a:pt x="5" y="319"/>
                </a:cubicBezTo>
                <a:cubicBezTo>
                  <a:pt x="145" y="147"/>
                  <a:pt x="145" y="147"/>
                  <a:pt x="145" y="147"/>
                </a:cubicBezTo>
                <a:cubicBezTo>
                  <a:pt x="151" y="141"/>
                  <a:pt x="161" y="141"/>
                  <a:pt x="166" y="147"/>
                </a:cubicBezTo>
                <a:cubicBezTo>
                  <a:pt x="307" y="319"/>
                  <a:pt x="307" y="319"/>
                  <a:pt x="307" y="319"/>
                </a:cubicBezTo>
                <a:cubicBezTo>
                  <a:pt x="311" y="324"/>
                  <a:pt x="311" y="332"/>
                  <a:pt x="306" y="337"/>
                </a:cubicBezTo>
                <a:cubicBezTo>
                  <a:pt x="290" y="353"/>
                  <a:pt x="290" y="353"/>
                  <a:pt x="290" y="353"/>
                </a:cubicBezTo>
                <a:cubicBezTo>
                  <a:pt x="288" y="355"/>
                  <a:pt x="284" y="357"/>
                  <a:pt x="281" y="357"/>
                </a:cubicBezTo>
                <a:cubicBezTo>
                  <a:pt x="232" y="357"/>
                  <a:pt x="232" y="357"/>
                  <a:pt x="232" y="357"/>
                </a:cubicBezTo>
                <a:cubicBezTo>
                  <a:pt x="232" y="587"/>
                  <a:pt x="232" y="587"/>
                  <a:pt x="232" y="587"/>
                </a:cubicBezTo>
                <a:cubicBezTo>
                  <a:pt x="232" y="594"/>
                  <a:pt x="226" y="600"/>
                  <a:pt x="218" y="600"/>
                </a:cubicBezTo>
                <a:close/>
                <a:moveTo>
                  <a:pt x="468" y="372"/>
                </a:moveTo>
                <a:cubicBezTo>
                  <a:pt x="461" y="372"/>
                  <a:pt x="455" y="366"/>
                  <a:pt x="455" y="359"/>
                </a:cubicBezTo>
                <a:cubicBezTo>
                  <a:pt x="455" y="202"/>
                  <a:pt x="455" y="202"/>
                  <a:pt x="455" y="202"/>
                </a:cubicBezTo>
                <a:cubicBezTo>
                  <a:pt x="455" y="195"/>
                  <a:pt x="461" y="189"/>
                  <a:pt x="468" y="189"/>
                </a:cubicBezTo>
                <a:cubicBezTo>
                  <a:pt x="525" y="189"/>
                  <a:pt x="525" y="189"/>
                  <a:pt x="525" y="189"/>
                </a:cubicBezTo>
                <a:cubicBezTo>
                  <a:pt x="528" y="186"/>
                  <a:pt x="528" y="186"/>
                  <a:pt x="528" y="186"/>
                </a:cubicBezTo>
                <a:cubicBezTo>
                  <a:pt x="406" y="36"/>
                  <a:pt x="406" y="36"/>
                  <a:pt x="406" y="36"/>
                </a:cubicBezTo>
                <a:cubicBezTo>
                  <a:pt x="283" y="186"/>
                  <a:pt x="283" y="186"/>
                  <a:pt x="283" y="186"/>
                </a:cubicBezTo>
                <a:cubicBezTo>
                  <a:pt x="286" y="189"/>
                  <a:pt x="286" y="189"/>
                  <a:pt x="286" y="189"/>
                </a:cubicBezTo>
                <a:cubicBezTo>
                  <a:pt x="343" y="189"/>
                  <a:pt x="343" y="189"/>
                  <a:pt x="343" y="189"/>
                </a:cubicBezTo>
                <a:cubicBezTo>
                  <a:pt x="351" y="189"/>
                  <a:pt x="357" y="195"/>
                  <a:pt x="357" y="202"/>
                </a:cubicBezTo>
                <a:cubicBezTo>
                  <a:pt x="357" y="280"/>
                  <a:pt x="357" y="280"/>
                  <a:pt x="357" y="280"/>
                </a:cubicBezTo>
                <a:cubicBezTo>
                  <a:pt x="357" y="288"/>
                  <a:pt x="351" y="294"/>
                  <a:pt x="343" y="294"/>
                </a:cubicBezTo>
                <a:cubicBezTo>
                  <a:pt x="336" y="294"/>
                  <a:pt x="330" y="288"/>
                  <a:pt x="330" y="280"/>
                </a:cubicBezTo>
                <a:cubicBezTo>
                  <a:pt x="330" y="216"/>
                  <a:pt x="330" y="216"/>
                  <a:pt x="330" y="216"/>
                </a:cubicBezTo>
                <a:cubicBezTo>
                  <a:pt x="281" y="216"/>
                  <a:pt x="281" y="216"/>
                  <a:pt x="281" y="216"/>
                </a:cubicBezTo>
                <a:cubicBezTo>
                  <a:pt x="277" y="216"/>
                  <a:pt x="274" y="214"/>
                  <a:pt x="271" y="212"/>
                </a:cubicBezTo>
                <a:cubicBezTo>
                  <a:pt x="256" y="196"/>
                  <a:pt x="256" y="196"/>
                  <a:pt x="256" y="196"/>
                </a:cubicBezTo>
                <a:cubicBezTo>
                  <a:pt x="251" y="191"/>
                  <a:pt x="250" y="184"/>
                  <a:pt x="255" y="178"/>
                </a:cubicBezTo>
                <a:cubicBezTo>
                  <a:pt x="395" y="6"/>
                  <a:pt x="395" y="6"/>
                  <a:pt x="395" y="6"/>
                </a:cubicBezTo>
                <a:cubicBezTo>
                  <a:pt x="401" y="0"/>
                  <a:pt x="411" y="0"/>
                  <a:pt x="416" y="6"/>
                </a:cubicBezTo>
                <a:cubicBezTo>
                  <a:pt x="557" y="178"/>
                  <a:pt x="557" y="178"/>
                  <a:pt x="557" y="178"/>
                </a:cubicBezTo>
                <a:cubicBezTo>
                  <a:pt x="561" y="184"/>
                  <a:pt x="561" y="191"/>
                  <a:pt x="556" y="196"/>
                </a:cubicBezTo>
                <a:cubicBezTo>
                  <a:pt x="540" y="212"/>
                  <a:pt x="540" y="212"/>
                  <a:pt x="540" y="212"/>
                </a:cubicBezTo>
                <a:cubicBezTo>
                  <a:pt x="538" y="214"/>
                  <a:pt x="534" y="216"/>
                  <a:pt x="531" y="216"/>
                </a:cubicBezTo>
                <a:cubicBezTo>
                  <a:pt x="482" y="216"/>
                  <a:pt x="482" y="216"/>
                  <a:pt x="482" y="216"/>
                </a:cubicBezTo>
                <a:cubicBezTo>
                  <a:pt x="482" y="359"/>
                  <a:pt x="482" y="359"/>
                  <a:pt x="482" y="359"/>
                </a:cubicBezTo>
                <a:cubicBezTo>
                  <a:pt x="482" y="366"/>
                  <a:pt x="476" y="372"/>
                  <a:pt x="468" y="372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84B242-66C3-4F5F-80FC-FBD1BCE53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4934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89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产品定价</a:t>
            </a: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营销计划</a:t>
            </a:r>
          </a:p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产品发布计划</a:t>
            </a: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走向市场</a:t>
            </a:r>
          </a:p>
        </p:txBody>
      </p:sp>
      <p:grpSp>
        <p:nvGrpSpPr>
          <p:cNvPr id="6" name="组 60" descr="上升趋势图图标"/>
          <p:cNvGrpSpPr>
            <a:grpSpLocks noChangeAspect="1"/>
          </p:cNvGrpSpPr>
          <p:nvPr/>
        </p:nvGrpSpPr>
        <p:grpSpPr bwMode="auto">
          <a:xfrm>
            <a:off x="876869" y="2475798"/>
            <a:ext cx="594983" cy="581018"/>
            <a:chOff x="6726" y="600"/>
            <a:chExt cx="426" cy="416"/>
          </a:xfrm>
          <a:solidFill>
            <a:schemeClr val="accent1"/>
          </a:solidFill>
        </p:grpSpPr>
        <p:sp>
          <p:nvSpPr>
            <p:cNvPr id="7" name="任意多边形(F) 61"/>
            <p:cNvSpPr>
              <a:spLocks/>
            </p:cNvSpPr>
            <p:nvPr/>
          </p:nvSpPr>
          <p:spPr bwMode="auto">
            <a:xfrm>
              <a:off x="6726" y="999"/>
              <a:ext cx="426" cy="17"/>
            </a:xfrm>
            <a:custGeom>
              <a:avLst/>
              <a:gdLst>
                <a:gd name="T0" fmla="*/ 282 w 288"/>
                <a:gd name="T1" fmla="*/ 12 h 12"/>
                <a:gd name="T2" fmla="*/ 6 w 288"/>
                <a:gd name="T3" fmla="*/ 12 h 12"/>
                <a:gd name="T4" fmla="*/ 0 w 288"/>
                <a:gd name="T5" fmla="*/ 6 h 12"/>
                <a:gd name="T6" fmla="*/ 6 w 288"/>
                <a:gd name="T7" fmla="*/ 0 h 12"/>
                <a:gd name="T8" fmla="*/ 282 w 288"/>
                <a:gd name="T9" fmla="*/ 0 h 12"/>
                <a:gd name="T10" fmla="*/ 288 w 288"/>
                <a:gd name="T11" fmla="*/ 6 h 12"/>
                <a:gd name="T12" fmla="*/ 282 w 288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12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10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" name="任意多边形(F) 62"/>
            <p:cNvSpPr>
              <a:spLocks noEditPoints="1"/>
            </p:cNvSpPr>
            <p:nvPr/>
          </p:nvSpPr>
          <p:spPr bwMode="auto">
            <a:xfrm>
              <a:off x="6744" y="912"/>
              <a:ext cx="71" cy="104"/>
            </a:xfrm>
            <a:custGeom>
              <a:avLst/>
              <a:gdLst>
                <a:gd name="T0" fmla="*/ 42 w 48"/>
                <a:gd name="T1" fmla="*/ 72 h 72"/>
                <a:gd name="T2" fmla="*/ 6 w 48"/>
                <a:gd name="T3" fmla="*/ 72 h 72"/>
                <a:gd name="T4" fmla="*/ 0 w 48"/>
                <a:gd name="T5" fmla="*/ 66 h 72"/>
                <a:gd name="T6" fmla="*/ 0 w 48"/>
                <a:gd name="T7" fmla="*/ 6 h 72"/>
                <a:gd name="T8" fmla="*/ 6 w 48"/>
                <a:gd name="T9" fmla="*/ 0 h 72"/>
                <a:gd name="T10" fmla="*/ 42 w 48"/>
                <a:gd name="T11" fmla="*/ 0 h 72"/>
                <a:gd name="T12" fmla="*/ 48 w 48"/>
                <a:gd name="T13" fmla="*/ 6 h 72"/>
                <a:gd name="T14" fmla="*/ 48 w 48"/>
                <a:gd name="T15" fmla="*/ 66 h 72"/>
                <a:gd name="T16" fmla="*/ 42 w 48"/>
                <a:gd name="T17" fmla="*/ 72 h 72"/>
                <a:gd name="T18" fmla="*/ 12 w 48"/>
                <a:gd name="T19" fmla="*/ 60 h 72"/>
                <a:gd name="T20" fmla="*/ 36 w 48"/>
                <a:gd name="T21" fmla="*/ 60 h 72"/>
                <a:gd name="T22" fmla="*/ 36 w 48"/>
                <a:gd name="T23" fmla="*/ 12 h 72"/>
                <a:gd name="T24" fmla="*/ 12 w 48"/>
                <a:gd name="T25" fmla="*/ 12 h 72"/>
                <a:gd name="T26" fmla="*/ 12 w 48"/>
                <a:gd name="T27" fmla="*/ 6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72">
                  <a:moveTo>
                    <a:pt x="42" y="72"/>
                  </a:moveTo>
                  <a:cubicBezTo>
                    <a:pt x="6" y="72"/>
                    <a:pt x="6" y="72"/>
                    <a:pt x="6" y="72"/>
                  </a:cubicBezTo>
                  <a:cubicBezTo>
                    <a:pt x="2" y="72"/>
                    <a:pt x="0" y="70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70"/>
                    <a:pt x="45" y="72"/>
                    <a:pt x="42" y="72"/>
                  </a:cubicBezTo>
                  <a:close/>
                  <a:moveTo>
                    <a:pt x="12" y="60"/>
                  </a:moveTo>
                  <a:cubicBezTo>
                    <a:pt x="36" y="60"/>
                    <a:pt x="36" y="60"/>
                    <a:pt x="36" y="6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(F) 63"/>
            <p:cNvSpPr>
              <a:spLocks noEditPoints="1"/>
            </p:cNvSpPr>
            <p:nvPr/>
          </p:nvSpPr>
          <p:spPr bwMode="auto">
            <a:xfrm>
              <a:off x="6850" y="826"/>
              <a:ext cx="71" cy="190"/>
            </a:xfrm>
            <a:custGeom>
              <a:avLst/>
              <a:gdLst>
                <a:gd name="T0" fmla="*/ 42 w 48"/>
                <a:gd name="T1" fmla="*/ 132 h 132"/>
                <a:gd name="T2" fmla="*/ 6 w 48"/>
                <a:gd name="T3" fmla="*/ 132 h 132"/>
                <a:gd name="T4" fmla="*/ 0 w 48"/>
                <a:gd name="T5" fmla="*/ 126 h 132"/>
                <a:gd name="T6" fmla="*/ 0 w 48"/>
                <a:gd name="T7" fmla="*/ 6 h 132"/>
                <a:gd name="T8" fmla="*/ 6 w 48"/>
                <a:gd name="T9" fmla="*/ 0 h 132"/>
                <a:gd name="T10" fmla="*/ 42 w 48"/>
                <a:gd name="T11" fmla="*/ 0 h 132"/>
                <a:gd name="T12" fmla="*/ 48 w 48"/>
                <a:gd name="T13" fmla="*/ 6 h 132"/>
                <a:gd name="T14" fmla="*/ 48 w 48"/>
                <a:gd name="T15" fmla="*/ 126 h 132"/>
                <a:gd name="T16" fmla="*/ 42 w 48"/>
                <a:gd name="T17" fmla="*/ 132 h 132"/>
                <a:gd name="T18" fmla="*/ 12 w 48"/>
                <a:gd name="T19" fmla="*/ 120 h 132"/>
                <a:gd name="T20" fmla="*/ 36 w 48"/>
                <a:gd name="T21" fmla="*/ 120 h 132"/>
                <a:gd name="T22" fmla="*/ 36 w 48"/>
                <a:gd name="T23" fmla="*/ 12 h 132"/>
                <a:gd name="T24" fmla="*/ 12 w 48"/>
                <a:gd name="T25" fmla="*/ 12 h 132"/>
                <a:gd name="T26" fmla="*/ 12 w 48"/>
                <a:gd name="T27" fmla="*/ 1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32">
                  <a:moveTo>
                    <a:pt x="42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2" y="132"/>
                    <a:pt x="0" y="130"/>
                    <a:pt x="0" y="12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26"/>
                    <a:pt x="48" y="126"/>
                    <a:pt x="48" y="126"/>
                  </a:cubicBezTo>
                  <a:cubicBezTo>
                    <a:pt x="48" y="130"/>
                    <a:pt x="45" y="132"/>
                    <a:pt x="42" y="132"/>
                  </a:cubicBezTo>
                  <a:close/>
                  <a:moveTo>
                    <a:pt x="12" y="120"/>
                  </a:moveTo>
                  <a:cubicBezTo>
                    <a:pt x="36" y="120"/>
                    <a:pt x="36" y="120"/>
                    <a:pt x="36" y="12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(F) 64"/>
            <p:cNvSpPr>
              <a:spLocks noEditPoints="1"/>
            </p:cNvSpPr>
            <p:nvPr/>
          </p:nvSpPr>
          <p:spPr bwMode="auto">
            <a:xfrm>
              <a:off x="6957" y="860"/>
              <a:ext cx="71" cy="156"/>
            </a:xfrm>
            <a:custGeom>
              <a:avLst/>
              <a:gdLst>
                <a:gd name="T0" fmla="*/ 42 w 48"/>
                <a:gd name="T1" fmla="*/ 108 h 108"/>
                <a:gd name="T2" fmla="*/ 6 w 48"/>
                <a:gd name="T3" fmla="*/ 108 h 108"/>
                <a:gd name="T4" fmla="*/ 0 w 48"/>
                <a:gd name="T5" fmla="*/ 102 h 108"/>
                <a:gd name="T6" fmla="*/ 0 w 48"/>
                <a:gd name="T7" fmla="*/ 6 h 108"/>
                <a:gd name="T8" fmla="*/ 6 w 48"/>
                <a:gd name="T9" fmla="*/ 0 h 108"/>
                <a:gd name="T10" fmla="*/ 42 w 48"/>
                <a:gd name="T11" fmla="*/ 0 h 108"/>
                <a:gd name="T12" fmla="*/ 48 w 48"/>
                <a:gd name="T13" fmla="*/ 6 h 108"/>
                <a:gd name="T14" fmla="*/ 48 w 48"/>
                <a:gd name="T15" fmla="*/ 102 h 108"/>
                <a:gd name="T16" fmla="*/ 42 w 48"/>
                <a:gd name="T17" fmla="*/ 108 h 108"/>
                <a:gd name="T18" fmla="*/ 12 w 48"/>
                <a:gd name="T19" fmla="*/ 96 h 108"/>
                <a:gd name="T20" fmla="*/ 36 w 48"/>
                <a:gd name="T21" fmla="*/ 96 h 108"/>
                <a:gd name="T22" fmla="*/ 36 w 48"/>
                <a:gd name="T23" fmla="*/ 12 h 108"/>
                <a:gd name="T24" fmla="*/ 12 w 48"/>
                <a:gd name="T25" fmla="*/ 12 h 108"/>
                <a:gd name="T26" fmla="*/ 12 w 48"/>
                <a:gd name="T27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08">
                  <a:moveTo>
                    <a:pt x="42" y="108"/>
                  </a:moveTo>
                  <a:cubicBezTo>
                    <a:pt x="6" y="108"/>
                    <a:pt x="6" y="108"/>
                    <a:pt x="6" y="108"/>
                  </a:cubicBezTo>
                  <a:cubicBezTo>
                    <a:pt x="2" y="108"/>
                    <a:pt x="0" y="106"/>
                    <a:pt x="0" y="1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48" y="106"/>
                    <a:pt x="45" y="108"/>
                    <a:pt x="42" y="108"/>
                  </a:cubicBezTo>
                  <a:close/>
                  <a:moveTo>
                    <a:pt x="12" y="96"/>
                  </a:moveTo>
                  <a:cubicBezTo>
                    <a:pt x="36" y="96"/>
                    <a:pt x="36" y="96"/>
                    <a:pt x="36" y="9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(F) 65"/>
            <p:cNvSpPr>
              <a:spLocks noEditPoints="1"/>
            </p:cNvSpPr>
            <p:nvPr/>
          </p:nvSpPr>
          <p:spPr bwMode="auto">
            <a:xfrm>
              <a:off x="7063" y="739"/>
              <a:ext cx="71" cy="277"/>
            </a:xfrm>
            <a:custGeom>
              <a:avLst/>
              <a:gdLst>
                <a:gd name="T0" fmla="*/ 42 w 48"/>
                <a:gd name="T1" fmla="*/ 192 h 192"/>
                <a:gd name="T2" fmla="*/ 6 w 48"/>
                <a:gd name="T3" fmla="*/ 192 h 192"/>
                <a:gd name="T4" fmla="*/ 0 w 48"/>
                <a:gd name="T5" fmla="*/ 186 h 192"/>
                <a:gd name="T6" fmla="*/ 0 w 48"/>
                <a:gd name="T7" fmla="*/ 6 h 192"/>
                <a:gd name="T8" fmla="*/ 6 w 48"/>
                <a:gd name="T9" fmla="*/ 0 h 192"/>
                <a:gd name="T10" fmla="*/ 42 w 48"/>
                <a:gd name="T11" fmla="*/ 0 h 192"/>
                <a:gd name="T12" fmla="*/ 48 w 48"/>
                <a:gd name="T13" fmla="*/ 6 h 192"/>
                <a:gd name="T14" fmla="*/ 48 w 48"/>
                <a:gd name="T15" fmla="*/ 186 h 192"/>
                <a:gd name="T16" fmla="*/ 42 w 48"/>
                <a:gd name="T17" fmla="*/ 192 h 192"/>
                <a:gd name="T18" fmla="*/ 12 w 48"/>
                <a:gd name="T19" fmla="*/ 180 h 192"/>
                <a:gd name="T20" fmla="*/ 36 w 48"/>
                <a:gd name="T21" fmla="*/ 180 h 192"/>
                <a:gd name="T22" fmla="*/ 36 w 48"/>
                <a:gd name="T23" fmla="*/ 12 h 192"/>
                <a:gd name="T24" fmla="*/ 12 w 48"/>
                <a:gd name="T25" fmla="*/ 12 h 192"/>
                <a:gd name="T26" fmla="*/ 12 w 48"/>
                <a:gd name="T27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92">
                  <a:moveTo>
                    <a:pt x="42" y="192"/>
                  </a:moveTo>
                  <a:cubicBezTo>
                    <a:pt x="6" y="192"/>
                    <a:pt x="6" y="192"/>
                    <a:pt x="6" y="192"/>
                  </a:cubicBezTo>
                  <a:cubicBezTo>
                    <a:pt x="2" y="192"/>
                    <a:pt x="0" y="190"/>
                    <a:pt x="0" y="18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90"/>
                    <a:pt x="45" y="192"/>
                    <a:pt x="42" y="192"/>
                  </a:cubicBezTo>
                  <a:close/>
                  <a:moveTo>
                    <a:pt x="12" y="180"/>
                  </a:moveTo>
                  <a:cubicBezTo>
                    <a:pt x="36" y="180"/>
                    <a:pt x="36" y="180"/>
                    <a:pt x="36" y="18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(F) 66"/>
            <p:cNvSpPr>
              <a:spLocks noEditPoints="1"/>
            </p:cNvSpPr>
            <p:nvPr/>
          </p:nvSpPr>
          <p:spPr bwMode="auto">
            <a:xfrm>
              <a:off x="6753" y="774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任意多边形(F) 67"/>
            <p:cNvSpPr>
              <a:spLocks noEditPoints="1"/>
            </p:cNvSpPr>
            <p:nvPr/>
          </p:nvSpPr>
          <p:spPr bwMode="auto">
            <a:xfrm>
              <a:off x="6859" y="687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(F) 68"/>
            <p:cNvSpPr>
              <a:spLocks noEditPoints="1"/>
            </p:cNvSpPr>
            <p:nvPr/>
          </p:nvSpPr>
          <p:spPr bwMode="auto">
            <a:xfrm>
              <a:off x="6966" y="722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任意多边形(F) 69"/>
            <p:cNvSpPr>
              <a:spLocks noEditPoints="1"/>
            </p:cNvSpPr>
            <p:nvPr/>
          </p:nvSpPr>
          <p:spPr bwMode="auto">
            <a:xfrm>
              <a:off x="7072" y="600"/>
              <a:ext cx="54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(F) 70"/>
            <p:cNvSpPr>
              <a:spLocks/>
            </p:cNvSpPr>
            <p:nvPr/>
          </p:nvSpPr>
          <p:spPr bwMode="auto">
            <a:xfrm>
              <a:off x="6782" y="714"/>
              <a:ext cx="99" cy="84"/>
            </a:xfrm>
            <a:custGeom>
              <a:avLst/>
              <a:gdLst>
                <a:gd name="T0" fmla="*/ 7 w 67"/>
                <a:gd name="T1" fmla="*/ 58 h 58"/>
                <a:gd name="T2" fmla="*/ 2 w 67"/>
                <a:gd name="T3" fmla="*/ 56 h 58"/>
                <a:gd name="T4" fmla="*/ 3 w 67"/>
                <a:gd name="T5" fmla="*/ 47 h 58"/>
                <a:gd name="T6" fmla="*/ 57 w 67"/>
                <a:gd name="T7" fmla="*/ 3 h 58"/>
                <a:gd name="T8" fmla="*/ 65 w 67"/>
                <a:gd name="T9" fmla="*/ 3 h 58"/>
                <a:gd name="T10" fmla="*/ 64 w 67"/>
                <a:gd name="T11" fmla="*/ 12 h 58"/>
                <a:gd name="T12" fmla="*/ 11 w 67"/>
                <a:gd name="T13" fmla="*/ 56 h 58"/>
                <a:gd name="T14" fmla="*/ 7 w 67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58">
                  <a:moveTo>
                    <a:pt x="7" y="58"/>
                  </a:moveTo>
                  <a:cubicBezTo>
                    <a:pt x="5" y="58"/>
                    <a:pt x="3" y="57"/>
                    <a:pt x="2" y="56"/>
                  </a:cubicBezTo>
                  <a:cubicBezTo>
                    <a:pt x="0" y="53"/>
                    <a:pt x="0" y="49"/>
                    <a:pt x="3" y="47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9" y="0"/>
                    <a:pt x="63" y="1"/>
                    <a:pt x="65" y="3"/>
                  </a:cubicBezTo>
                  <a:cubicBezTo>
                    <a:pt x="67" y="6"/>
                    <a:pt x="67" y="10"/>
                    <a:pt x="64" y="1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0" y="57"/>
                    <a:pt x="8" y="58"/>
                    <a:pt x="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" name="任意多边形(F) 71"/>
            <p:cNvSpPr>
              <a:spLocks/>
            </p:cNvSpPr>
            <p:nvPr/>
          </p:nvSpPr>
          <p:spPr bwMode="auto">
            <a:xfrm>
              <a:off x="6892" y="708"/>
              <a:ext cx="93" cy="44"/>
            </a:xfrm>
            <a:custGeom>
              <a:avLst/>
              <a:gdLst>
                <a:gd name="T0" fmla="*/ 57 w 63"/>
                <a:gd name="T1" fmla="*/ 30 h 30"/>
                <a:gd name="T2" fmla="*/ 55 w 63"/>
                <a:gd name="T3" fmla="*/ 29 h 30"/>
                <a:gd name="T4" fmla="*/ 5 w 63"/>
                <a:gd name="T5" fmla="*/ 13 h 30"/>
                <a:gd name="T6" fmla="*/ 1 w 63"/>
                <a:gd name="T7" fmla="*/ 5 h 30"/>
                <a:gd name="T8" fmla="*/ 9 w 63"/>
                <a:gd name="T9" fmla="*/ 2 h 30"/>
                <a:gd name="T10" fmla="*/ 58 w 63"/>
                <a:gd name="T11" fmla="*/ 18 h 30"/>
                <a:gd name="T12" fmla="*/ 62 w 63"/>
                <a:gd name="T13" fmla="*/ 26 h 30"/>
                <a:gd name="T14" fmla="*/ 57 w 63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30">
                  <a:moveTo>
                    <a:pt x="57" y="30"/>
                  </a:moveTo>
                  <a:cubicBezTo>
                    <a:pt x="56" y="30"/>
                    <a:pt x="55" y="30"/>
                    <a:pt x="55" y="2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" y="12"/>
                    <a:pt x="0" y="8"/>
                    <a:pt x="1" y="5"/>
                  </a:cubicBezTo>
                  <a:cubicBezTo>
                    <a:pt x="2" y="2"/>
                    <a:pt x="6" y="0"/>
                    <a:pt x="9" y="2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2" y="19"/>
                    <a:pt x="63" y="23"/>
                    <a:pt x="62" y="26"/>
                  </a:cubicBezTo>
                  <a:cubicBezTo>
                    <a:pt x="61" y="28"/>
                    <a:pt x="59" y="30"/>
                    <a:pt x="57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(F) 72"/>
            <p:cNvSpPr>
              <a:spLocks/>
            </p:cNvSpPr>
            <p:nvPr/>
          </p:nvSpPr>
          <p:spPr bwMode="auto">
            <a:xfrm>
              <a:off x="6994" y="630"/>
              <a:ext cx="103" cy="113"/>
            </a:xfrm>
            <a:custGeom>
              <a:avLst/>
              <a:gdLst>
                <a:gd name="T0" fmla="*/ 6 w 70"/>
                <a:gd name="T1" fmla="*/ 78 h 78"/>
                <a:gd name="T2" fmla="*/ 3 w 70"/>
                <a:gd name="T3" fmla="*/ 77 h 78"/>
                <a:gd name="T4" fmla="*/ 2 w 70"/>
                <a:gd name="T5" fmla="*/ 68 h 78"/>
                <a:gd name="T6" fmla="*/ 58 w 70"/>
                <a:gd name="T7" fmla="*/ 3 h 78"/>
                <a:gd name="T8" fmla="*/ 67 w 70"/>
                <a:gd name="T9" fmla="*/ 2 h 78"/>
                <a:gd name="T10" fmla="*/ 67 w 70"/>
                <a:gd name="T11" fmla="*/ 10 h 78"/>
                <a:gd name="T12" fmla="*/ 11 w 70"/>
                <a:gd name="T13" fmla="*/ 76 h 78"/>
                <a:gd name="T14" fmla="*/ 6 w 70"/>
                <a:gd name="T1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78">
                  <a:moveTo>
                    <a:pt x="6" y="78"/>
                  </a:moveTo>
                  <a:cubicBezTo>
                    <a:pt x="5" y="78"/>
                    <a:pt x="4" y="78"/>
                    <a:pt x="3" y="77"/>
                  </a:cubicBezTo>
                  <a:cubicBezTo>
                    <a:pt x="0" y="75"/>
                    <a:pt x="0" y="71"/>
                    <a:pt x="2" y="68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0" y="0"/>
                    <a:pt x="64" y="0"/>
                    <a:pt x="67" y="2"/>
                  </a:cubicBezTo>
                  <a:cubicBezTo>
                    <a:pt x="69" y="4"/>
                    <a:pt x="70" y="8"/>
                    <a:pt x="67" y="10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0" y="78"/>
                    <a:pt x="8" y="78"/>
                    <a:pt x="6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grpSp>
        <p:nvGrpSpPr>
          <p:cNvPr id="20" name="组 60" descr="上升趋势图图标"/>
          <p:cNvGrpSpPr>
            <a:grpSpLocks noChangeAspect="1"/>
          </p:cNvGrpSpPr>
          <p:nvPr/>
        </p:nvGrpSpPr>
        <p:grpSpPr bwMode="auto">
          <a:xfrm>
            <a:off x="8737775" y="3443111"/>
            <a:ext cx="3213563" cy="3138136"/>
            <a:chOff x="6726" y="600"/>
            <a:chExt cx="426" cy="416"/>
          </a:xfrm>
          <a:solidFill>
            <a:schemeClr val="bg1">
              <a:alpha val="50000"/>
            </a:schemeClr>
          </a:solidFill>
        </p:grpSpPr>
        <p:sp>
          <p:nvSpPr>
            <p:cNvPr id="21" name="任意多边形(F) 61"/>
            <p:cNvSpPr>
              <a:spLocks/>
            </p:cNvSpPr>
            <p:nvPr/>
          </p:nvSpPr>
          <p:spPr bwMode="auto">
            <a:xfrm>
              <a:off x="6726" y="999"/>
              <a:ext cx="426" cy="17"/>
            </a:xfrm>
            <a:custGeom>
              <a:avLst/>
              <a:gdLst>
                <a:gd name="T0" fmla="*/ 282 w 288"/>
                <a:gd name="T1" fmla="*/ 12 h 12"/>
                <a:gd name="T2" fmla="*/ 6 w 288"/>
                <a:gd name="T3" fmla="*/ 12 h 12"/>
                <a:gd name="T4" fmla="*/ 0 w 288"/>
                <a:gd name="T5" fmla="*/ 6 h 12"/>
                <a:gd name="T6" fmla="*/ 6 w 288"/>
                <a:gd name="T7" fmla="*/ 0 h 12"/>
                <a:gd name="T8" fmla="*/ 282 w 288"/>
                <a:gd name="T9" fmla="*/ 0 h 12"/>
                <a:gd name="T10" fmla="*/ 288 w 288"/>
                <a:gd name="T11" fmla="*/ 6 h 12"/>
                <a:gd name="T12" fmla="*/ 282 w 288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8" h="12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10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(F) 62"/>
            <p:cNvSpPr>
              <a:spLocks noEditPoints="1"/>
            </p:cNvSpPr>
            <p:nvPr/>
          </p:nvSpPr>
          <p:spPr bwMode="auto">
            <a:xfrm>
              <a:off x="6744" y="912"/>
              <a:ext cx="71" cy="104"/>
            </a:xfrm>
            <a:custGeom>
              <a:avLst/>
              <a:gdLst>
                <a:gd name="T0" fmla="*/ 42 w 48"/>
                <a:gd name="T1" fmla="*/ 72 h 72"/>
                <a:gd name="T2" fmla="*/ 6 w 48"/>
                <a:gd name="T3" fmla="*/ 72 h 72"/>
                <a:gd name="T4" fmla="*/ 0 w 48"/>
                <a:gd name="T5" fmla="*/ 66 h 72"/>
                <a:gd name="T6" fmla="*/ 0 w 48"/>
                <a:gd name="T7" fmla="*/ 6 h 72"/>
                <a:gd name="T8" fmla="*/ 6 w 48"/>
                <a:gd name="T9" fmla="*/ 0 h 72"/>
                <a:gd name="T10" fmla="*/ 42 w 48"/>
                <a:gd name="T11" fmla="*/ 0 h 72"/>
                <a:gd name="T12" fmla="*/ 48 w 48"/>
                <a:gd name="T13" fmla="*/ 6 h 72"/>
                <a:gd name="T14" fmla="*/ 48 w 48"/>
                <a:gd name="T15" fmla="*/ 66 h 72"/>
                <a:gd name="T16" fmla="*/ 42 w 48"/>
                <a:gd name="T17" fmla="*/ 72 h 72"/>
                <a:gd name="T18" fmla="*/ 12 w 48"/>
                <a:gd name="T19" fmla="*/ 60 h 72"/>
                <a:gd name="T20" fmla="*/ 36 w 48"/>
                <a:gd name="T21" fmla="*/ 60 h 72"/>
                <a:gd name="T22" fmla="*/ 36 w 48"/>
                <a:gd name="T23" fmla="*/ 12 h 72"/>
                <a:gd name="T24" fmla="*/ 12 w 48"/>
                <a:gd name="T25" fmla="*/ 12 h 72"/>
                <a:gd name="T26" fmla="*/ 12 w 48"/>
                <a:gd name="T27" fmla="*/ 6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72">
                  <a:moveTo>
                    <a:pt x="42" y="72"/>
                  </a:moveTo>
                  <a:cubicBezTo>
                    <a:pt x="6" y="72"/>
                    <a:pt x="6" y="72"/>
                    <a:pt x="6" y="72"/>
                  </a:cubicBezTo>
                  <a:cubicBezTo>
                    <a:pt x="2" y="72"/>
                    <a:pt x="0" y="70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66"/>
                    <a:pt x="48" y="66"/>
                    <a:pt x="48" y="66"/>
                  </a:cubicBezTo>
                  <a:cubicBezTo>
                    <a:pt x="48" y="70"/>
                    <a:pt x="45" y="72"/>
                    <a:pt x="42" y="72"/>
                  </a:cubicBezTo>
                  <a:close/>
                  <a:moveTo>
                    <a:pt x="12" y="60"/>
                  </a:moveTo>
                  <a:cubicBezTo>
                    <a:pt x="36" y="60"/>
                    <a:pt x="36" y="60"/>
                    <a:pt x="36" y="6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(F) 63"/>
            <p:cNvSpPr>
              <a:spLocks noEditPoints="1"/>
            </p:cNvSpPr>
            <p:nvPr/>
          </p:nvSpPr>
          <p:spPr bwMode="auto">
            <a:xfrm>
              <a:off x="6850" y="826"/>
              <a:ext cx="71" cy="190"/>
            </a:xfrm>
            <a:custGeom>
              <a:avLst/>
              <a:gdLst>
                <a:gd name="T0" fmla="*/ 42 w 48"/>
                <a:gd name="T1" fmla="*/ 132 h 132"/>
                <a:gd name="T2" fmla="*/ 6 w 48"/>
                <a:gd name="T3" fmla="*/ 132 h 132"/>
                <a:gd name="T4" fmla="*/ 0 w 48"/>
                <a:gd name="T5" fmla="*/ 126 h 132"/>
                <a:gd name="T6" fmla="*/ 0 w 48"/>
                <a:gd name="T7" fmla="*/ 6 h 132"/>
                <a:gd name="T8" fmla="*/ 6 w 48"/>
                <a:gd name="T9" fmla="*/ 0 h 132"/>
                <a:gd name="T10" fmla="*/ 42 w 48"/>
                <a:gd name="T11" fmla="*/ 0 h 132"/>
                <a:gd name="T12" fmla="*/ 48 w 48"/>
                <a:gd name="T13" fmla="*/ 6 h 132"/>
                <a:gd name="T14" fmla="*/ 48 w 48"/>
                <a:gd name="T15" fmla="*/ 126 h 132"/>
                <a:gd name="T16" fmla="*/ 42 w 48"/>
                <a:gd name="T17" fmla="*/ 132 h 132"/>
                <a:gd name="T18" fmla="*/ 12 w 48"/>
                <a:gd name="T19" fmla="*/ 120 h 132"/>
                <a:gd name="T20" fmla="*/ 36 w 48"/>
                <a:gd name="T21" fmla="*/ 120 h 132"/>
                <a:gd name="T22" fmla="*/ 36 w 48"/>
                <a:gd name="T23" fmla="*/ 12 h 132"/>
                <a:gd name="T24" fmla="*/ 12 w 48"/>
                <a:gd name="T25" fmla="*/ 12 h 132"/>
                <a:gd name="T26" fmla="*/ 12 w 48"/>
                <a:gd name="T27" fmla="*/ 12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32">
                  <a:moveTo>
                    <a:pt x="42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2" y="132"/>
                    <a:pt x="0" y="130"/>
                    <a:pt x="0" y="12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26"/>
                    <a:pt x="48" y="126"/>
                    <a:pt x="48" y="126"/>
                  </a:cubicBezTo>
                  <a:cubicBezTo>
                    <a:pt x="48" y="130"/>
                    <a:pt x="45" y="132"/>
                    <a:pt x="42" y="132"/>
                  </a:cubicBezTo>
                  <a:close/>
                  <a:moveTo>
                    <a:pt x="12" y="120"/>
                  </a:moveTo>
                  <a:cubicBezTo>
                    <a:pt x="36" y="120"/>
                    <a:pt x="36" y="120"/>
                    <a:pt x="36" y="12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(F) 64"/>
            <p:cNvSpPr>
              <a:spLocks noEditPoints="1"/>
            </p:cNvSpPr>
            <p:nvPr/>
          </p:nvSpPr>
          <p:spPr bwMode="auto">
            <a:xfrm>
              <a:off x="6957" y="860"/>
              <a:ext cx="71" cy="156"/>
            </a:xfrm>
            <a:custGeom>
              <a:avLst/>
              <a:gdLst>
                <a:gd name="T0" fmla="*/ 42 w 48"/>
                <a:gd name="T1" fmla="*/ 108 h 108"/>
                <a:gd name="T2" fmla="*/ 6 w 48"/>
                <a:gd name="T3" fmla="*/ 108 h 108"/>
                <a:gd name="T4" fmla="*/ 0 w 48"/>
                <a:gd name="T5" fmla="*/ 102 h 108"/>
                <a:gd name="T6" fmla="*/ 0 w 48"/>
                <a:gd name="T7" fmla="*/ 6 h 108"/>
                <a:gd name="T8" fmla="*/ 6 w 48"/>
                <a:gd name="T9" fmla="*/ 0 h 108"/>
                <a:gd name="T10" fmla="*/ 42 w 48"/>
                <a:gd name="T11" fmla="*/ 0 h 108"/>
                <a:gd name="T12" fmla="*/ 48 w 48"/>
                <a:gd name="T13" fmla="*/ 6 h 108"/>
                <a:gd name="T14" fmla="*/ 48 w 48"/>
                <a:gd name="T15" fmla="*/ 102 h 108"/>
                <a:gd name="T16" fmla="*/ 42 w 48"/>
                <a:gd name="T17" fmla="*/ 108 h 108"/>
                <a:gd name="T18" fmla="*/ 12 w 48"/>
                <a:gd name="T19" fmla="*/ 96 h 108"/>
                <a:gd name="T20" fmla="*/ 36 w 48"/>
                <a:gd name="T21" fmla="*/ 96 h 108"/>
                <a:gd name="T22" fmla="*/ 36 w 48"/>
                <a:gd name="T23" fmla="*/ 12 h 108"/>
                <a:gd name="T24" fmla="*/ 12 w 48"/>
                <a:gd name="T25" fmla="*/ 12 h 108"/>
                <a:gd name="T26" fmla="*/ 12 w 48"/>
                <a:gd name="T27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08">
                  <a:moveTo>
                    <a:pt x="42" y="108"/>
                  </a:moveTo>
                  <a:cubicBezTo>
                    <a:pt x="6" y="108"/>
                    <a:pt x="6" y="108"/>
                    <a:pt x="6" y="108"/>
                  </a:cubicBezTo>
                  <a:cubicBezTo>
                    <a:pt x="2" y="108"/>
                    <a:pt x="0" y="106"/>
                    <a:pt x="0" y="10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48" y="106"/>
                    <a:pt x="45" y="108"/>
                    <a:pt x="42" y="108"/>
                  </a:cubicBezTo>
                  <a:close/>
                  <a:moveTo>
                    <a:pt x="12" y="96"/>
                  </a:moveTo>
                  <a:cubicBezTo>
                    <a:pt x="36" y="96"/>
                    <a:pt x="36" y="96"/>
                    <a:pt x="36" y="96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(F) 65"/>
            <p:cNvSpPr>
              <a:spLocks noEditPoints="1"/>
            </p:cNvSpPr>
            <p:nvPr/>
          </p:nvSpPr>
          <p:spPr bwMode="auto">
            <a:xfrm>
              <a:off x="7063" y="739"/>
              <a:ext cx="71" cy="277"/>
            </a:xfrm>
            <a:custGeom>
              <a:avLst/>
              <a:gdLst>
                <a:gd name="T0" fmla="*/ 42 w 48"/>
                <a:gd name="T1" fmla="*/ 192 h 192"/>
                <a:gd name="T2" fmla="*/ 6 w 48"/>
                <a:gd name="T3" fmla="*/ 192 h 192"/>
                <a:gd name="T4" fmla="*/ 0 w 48"/>
                <a:gd name="T5" fmla="*/ 186 h 192"/>
                <a:gd name="T6" fmla="*/ 0 w 48"/>
                <a:gd name="T7" fmla="*/ 6 h 192"/>
                <a:gd name="T8" fmla="*/ 6 w 48"/>
                <a:gd name="T9" fmla="*/ 0 h 192"/>
                <a:gd name="T10" fmla="*/ 42 w 48"/>
                <a:gd name="T11" fmla="*/ 0 h 192"/>
                <a:gd name="T12" fmla="*/ 48 w 48"/>
                <a:gd name="T13" fmla="*/ 6 h 192"/>
                <a:gd name="T14" fmla="*/ 48 w 48"/>
                <a:gd name="T15" fmla="*/ 186 h 192"/>
                <a:gd name="T16" fmla="*/ 42 w 48"/>
                <a:gd name="T17" fmla="*/ 192 h 192"/>
                <a:gd name="T18" fmla="*/ 12 w 48"/>
                <a:gd name="T19" fmla="*/ 180 h 192"/>
                <a:gd name="T20" fmla="*/ 36 w 48"/>
                <a:gd name="T21" fmla="*/ 180 h 192"/>
                <a:gd name="T22" fmla="*/ 36 w 48"/>
                <a:gd name="T23" fmla="*/ 12 h 192"/>
                <a:gd name="T24" fmla="*/ 12 w 48"/>
                <a:gd name="T25" fmla="*/ 12 h 192"/>
                <a:gd name="T26" fmla="*/ 12 w 48"/>
                <a:gd name="T27" fmla="*/ 18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192">
                  <a:moveTo>
                    <a:pt x="42" y="192"/>
                  </a:moveTo>
                  <a:cubicBezTo>
                    <a:pt x="6" y="192"/>
                    <a:pt x="6" y="192"/>
                    <a:pt x="6" y="192"/>
                  </a:cubicBezTo>
                  <a:cubicBezTo>
                    <a:pt x="2" y="192"/>
                    <a:pt x="0" y="190"/>
                    <a:pt x="0" y="18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5" y="0"/>
                    <a:pt x="48" y="3"/>
                    <a:pt x="48" y="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90"/>
                    <a:pt x="45" y="192"/>
                    <a:pt x="42" y="192"/>
                  </a:cubicBezTo>
                  <a:close/>
                  <a:moveTo>
                    <a:pt x="12" y="180"/>
                  </a:moveTo>
                  <a:cubicBezTo>
                    <a:pt x="36" y="180"/>
                    <a:pt x="36" y="180"/>
                    <a:pt x="36" y="180"/>
                  </a:cubicBezTo>
                  <a:cubicBezTo>
                    <a:pt x="36" y="12"/>
                    <a:pt x="36" y="12"/>
                    <a:pt x="36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" name="任意多边形(F) 66"/>
            <p:cNvSpPr>
              <a:spLocks noEditPoints="1"/>
            </p:cNvSpPr>
            <p:nvPr/>
          </p:nvSpPr>
          <p:spPr bwMode="auto">
            <a:xfrm>
              <a:off x="6753" y="774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" name="任意多边形(F) 67"/>
            <p:cNvSpPr>
              <a:spLocks noEditPoints="1"/>
            </p:cNvSpPr>
            <p:nvPr/>
          </p:nvSpPr>
          <p:spPr bwMode="auto">
            <a:xfrm>
              <a:off x="6859" y="687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任意多边形(F) 68"/>
            <p:cNvSpPr>
              <a:spLocks noEditPoints="1"/>
            </p:cNvSpPr>
            <p:nvPr/>
          </p:nvSpPr>
          <p:spPr bwMode="auto">
            <a:xfrm>
              <a:off x="6966" y="722"/>
              <a:ext cx="53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(F) 69"/>
            <p:cNvSpPr>
              <a:spLocks noEditPoints="1"/>
            </p:cNvSpPr>
            <p:nvPr/>
          </p:nvSpPr>
          <p:spPr bwMode="auto">
            <a:xfrm>
              <a:off x="7072" y="600"/>
              <a:ext cx="54" cy="52"/>
            </a:xfrm>
            <a:custGeom>
              <a:avLst/>
              <a:gdLst>
                <a:gd name="T0" fmla="*/ 18 w 36"/>
                <a:gd name="T1" fmla="*/ 36 h 36"/>
                <a:gd name="T2" fmla="*/ 0 w 36"/>
                <a:gd name="T3" fmla="*/ 18 h 36"/>
                <a:gd name="T4" fmla="*/ 18 w 36"/>
                <a:gd name="T5" fmla="*/ 0 h 36"/>
                <a:gd name="T6" fmla="*/ 36 w 36"/>
                <a:gd name="T7" fmla="*/ 18 h 36"/>
                <a:gd name="T8" fmla="*/ 18 w 36"/>
                <a:gd name="T9" fmla="*/ 36 h 36"/>
                <a:gd name="T10" fmla="*/ 18 w 36"/>
                <a:gd name="T11" fmla="*/ 12 h 36"/>
                <a:gd name="T12" fmla="*/ 12 w 36"/>
                <a:gd name="T13" fmla="*/ 18 h 36"/>
                <a:gd name="T14" fmla="*/ 18 w 36"/>
                <a:gd name="T15" fmla="*/ 24 h 36"/>
                <a:gd name="T16" fmla="*/ 24 w 36"/>
                <a:gd name="T17" fmla="*/ 18 h 36"/>
                <a:gd name="T18" fmla="*/ 18 w 36"/>
                <a:gd name="T19" fmla="*/ 1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8" y="36"/>
                    <a:pt x="0" y="28"/>
                    <a:pt x="0" y="18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28" y="0"/>
                    <a:pt x="36" y="9"/>
                    <a:pt x="36" y="18"/>
                  </a:cubicBezTo>
                  <a:cubicBezTo>
                    <a:pt x="36" y="28"/>
                    <a:pt x="28" y="36"/>
                    <a:pt x="18" y="36"/>
                  </a:cubicBezTo>
                  <a:close/>
                  <a:moveTo>
                    <a:pt x="18" y="12"/>
                  </a:moveTo>
                  <a:cubicBezTo>
                    <a:pt x="14" y="12"/>
                    <a:pt x="12" y="15"/>
                    <a:pt x="12" y="18"/>
                  </a:cubicBezTo>
                  <a:cubicBezTo>
                    <a:pt x="12" y="22"/>
                    <a:pt x="14" y="24"/>
                    <a:pt x="18" y="24"/>
                  </a:cubicBezTo>
                  <a:cubicBezTo>
                    <a:pt x="21" y="24"/>
                    <a:pt x="24" y="22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(F) 70"/>
            <p:cNvSpPr>
              <a:spLocks/>
            </p:cNvSpPr>
            <p:nvPr/>
          </p:nvSpPr>
          <p:spPr bwMode="auto">
            <a:xfrm>
              <a:off x="6782" y="714"/>
              <a:ext cx="99" cy="84"/>
            </a:xfrm>
            <a:custGeom>
              <a:avLst/>
              <a:gdLst>
                <a:gd name="T0" fmla="*/ 7 w 67"/>
                <a:gd name="T1" fmla="*/ 58 h 58"/>
                <a:gd name="T2" fmla="*/ 2 w 67"/>
                <a:gd name="T3" fmla="*/ 56 h 58"/>
                <a:gd name="T4" fmla="*/ 3 w 67"/>
                <a:gd name="T5" fmla="*/ 47 h 58"/>
                <a:gd name="T6" fmla="*/ 57 w 67"/>
                <a:gd name="T7" fmla="*/ 3 h 58"/>
                <a:gd name="T8" fmla="*/ 65 w 67"/>
                <a:gd name="T9" fmla="*/ 3 h 58"/>
                <a:gd name="T10" fmla="*/ 64 w 67"/>
                <a:gd name="T11" fmla="*/ 12 h 58"/>
                <a:gd name="T12" fmla="*/ 11 w 67"/>
                <a:gd name="T13" fmla="*/ 56 h 58"/>
                <a:gd name="T14" fmla="*/ 7 w 67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58">
                  <a:moveTo>
                    <a:pt x="7" y="58"/>
                  </a:moveTo>
                  <a:cubicBezTo>
                    <a:pt x="5" y="58"/>
                    <a:pt x="3" y="57"/>
                    <a:pt x="2" y="56"/>
                  </a:cubicBezTo>
                  <a:cubicBezTo>
                    <a:pt x="0" y="53"/>
                    <a:pt x="0" y="49"/>
                    <a:pt x="3" y="47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9" y="0"/>
                    <a:pt x="63" y="1"/>
                    <a:pt x="65" y="3"/>
                  </a:cubicBezTo>
                  <a:cubicBezTo>
                    <a:pt x="67" y="6"/>
                    <a:pt x="67" y="10"/>
                    <a:pt x="64" y="1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0" y="57"/>
                    <a:pt x="8" y="58"/>
                    <a:pt x="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(F) 71"/>
            <p:cNvSpPr>
              <a:spLocks/>
            </p:cNvSpPr>
            <p:nvPr/>
          </p:nvSpPr>
          <p:spPr bwMode="auto">
            <a:xfrm>
              <a:off x="6892" y="708"/>
              <a:ext cx="93" cy="44"/>
            </a:xfrm>
            <a:custGeom>
              <a:avLst/>
              <a:gdLst>
                <a:gd name="T0" fmla="*/ 57 w 63"/>
                <a:gd name="T1" fmla="*/ 30 h 30"/>
                <a:gd name="T2" fmla="*/ 55 w 63"/>
                <a:gd name="T3" fmla="*/ 29 h 30"/>
                <a:gd name="T4" fmla="*/ 5 w 63"/>
                <a:gd name="T5" fmla="*/ 13 h 30"/>
                <a:gd name="T6" fmla="*/ 1 w 63"/>
                <a:gd name="T7" fmla="*/ 5 h 30"/>
                <a:gd name="T8" fmla="*/ 9 w 63"/>
                <a:gd name="T9" fmla="*/ 2 h 30"/>
                <a:gd name="T10" fmla="*/ 58 w 63"/>
                <a:gd name="T11" fmla="*/ 18 h 30"/>
                <a:gd name="T12" fmla="*/ 62 w 63"/>
                <a:gd name="T13" fmla="*/ 26 h 30"/>
                <a:gd name="T14" fmla="*/ 57 w 63"/>
                <a:gd name="T1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30">
                  <a:moveTo>
                    <a:pt x="57" y="30"/>
                  </a:moveTo>
                  <a:cubicBezTo>
                    <a:pt x="56" y="30"/>
                    <a:pt x="55" y="30"/>
                    <a:pt x="55" y="29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" y="12"/>
                    <a:pt x="0" y="8"/>
                    <a:pt x="1" y="5"/>
                  </a:cubicBezTo>
                  <a:cubicBezTo>
                    <a:pt x="2" y="2"/>
                    <a:pt x="6" y="0"/>
                    <a:pt x="9" y="2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62" y="19"/>
                    <a:pt x="63" y="23"/>
                    <a:pt x="62" y="26"/>
                  </a:cubicBezTo>
                  <a:cubicBezTo>
                    <a:pt x="61" y="28"/>
                    <a:pt x="59" y="30"/>
                    <a:pt x="57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(F) 72"/>
            <p:cNvSpPr>
              <a:spLocks/>
            </p:cNvSpPr>
            <p:nvPr/>
          </p:nvSpPr>
          <p:spPr bwMode="auto">
            <a:xfrm>
              <a:off x="6994" y="630"/>
              <a:ext cx="103" cy="113"/>
            </a:xfrm>
            <a:custGeom>
              <a:avLst/>
              <a:gdLst>
                <a:gd name="T0" fmla="*/ 6 w 70"/>
                <a:gd name="T1" fmla="*/ 78 h 78"/>
                <a:gd name="T2" fmla="*/ 3 w 70"/>
                <a:gd name="T3" fmla="*/ 77 h 78"/>
                <a:gd name="T4" fmla="*/ 2 w 70"/>
                <a:gd name="T5" fmla="*/ 68 h 78"/>
                <a:gd name="T6" fmla="*/ 58 w 70"/>
                <a:gd name="T7" fmla="*/ 3 h 78"/>
                <a:gd name="T8" fmla="*/ 67 w 70"/>
                <a:gd name="T9" fmla="*/ 2 h 78"/>
                <a:gd name="T10" fmla="*/ 67 w 70"/>
                <a:gd name="T11" fmla="*/ 10 h 78"/>
                <a:gd name="T12" fmla="*/ 11 w 70"/>
                <a:gd name="T13" fmla="*/ 76 h 78"/>
                <a:gd name="T14" fmla="*/ 6 w 70"/>
                <a:gd name="T1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78">
                  <a:moveTo>
                    <a:pt x="6" y="78"/>
                  </a:moveTo>
                  <a:cubicBezTo>
                    <a:pt x="5" y="78"/>
                    <a:pt x="4" y="78"/>
                    <a:pt x="3" y="77"/>
                  </a:cubicBezTo>
                  <a:cubicBezTo>
                    <a:pt x="0" y="75"/>
                    <a:pt x="0" y="71"/>
                    <a:pt x="2" y="68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0" y="0"/>
                    <a:pt x="64" y="0"/>
                    <a:pt x="67" y="2"/>
                  </a:cubicBezTo>
                  <a:cubicBezTo>
                    <a:pt x="69" y="4"/>
                    <a:pt x="70" y="8"/>
                    <a:pt x="67" y="10"/>
                  </a:cubicBezTo>
                  <a:cubicBezTo>
                    <a:pt x="11" y="76"/>
                    <a:pt x="11" y="76"/>
                    <a:pt x="11" y="76"/>
                  </a:cubicBezTo>
                  <a:cubicBezTo>
                    <a:pt x="10" y="78"/>
                    <a:pt x="8" y="78"/>
                    <a:pt x="6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543733B-B57E-402D-9B2C-A0C7A39DE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1" y="14111"/>
            <a:ext cx="45691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91484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67403_TF89238778.potx" id="{81245CCF-D6E5-494F-9F61-3F341015BE9C}" vid="{4E804766-8CE8-4DFA-8947-C5A124B23269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5A6C788-C4FC-4FDC-8A35-3D0FEBD2EC4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043F881-A283-4804-BC69-C2CA14CA788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46A686-309E-4CB8-8B43-0618CA3DC8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产品摘要演示</Template>
  <TotalTime>4</TotalTime>
  <Words>197</Words>
  <Application>Microsoft Office PowerPoint</Application>
  <PresentationFormat>宽屏</PresentationFormat>
  <Paragraphs>51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Microsoft YaHei UI</vt:lpstr>
      <vt:lpstr>Wingdings 2</vt:lpstr>
      <vt:lpstr>DividendVTI</vt:lpstr>
      <vt:lpstr>Team17~累了么</vt:lpstr>
      <vt:lpstr>议程</vt:lpstr>
      <vt:lpstr>产品概述</vt:lpstr>
      <vt:lpstr>客户资料</vt:lpstr>
      <vt:lpstr>战略功能</vt:lpstr>
      <vt:lpstr>竞争对手</vt:lpstr>
      <vt:lpstr>走向市场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产品摘要</dc:title>
  <dc:creator>2104231499@qq.com</dc:creator>
  <cp:lastModifiedBy>2104231499@qq.com</cp:lastModifiedBy>
  <cp:revision>2</cp:revision>
  <dcterms:created xsi:type="dcterms:W3CDTF">2020-12-30T14:42:43Z</dcterms:created>
  <dcterms:modified xsi:type="dcterms:W3CDTF">2020-12-30T14:47:51Z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